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6" r:id="rId5"/>
    <p:sldId id="316" r:id="rId6"/>
    <p:sldId id="309" r:id="rId7"/>
    <p:sldId id="310" r:id="rId8"/>
    <p:sldId id="319" r:id="rId9"/>
    <p:sldId id="315" r:id="rId10"/>
    <p:sldId id="312" r:id="rId11"/>
    <p:sldId id="260" r:id="rId12"/>
    <p:sldId id="261" r:id="rId13"/>
    <p:sldId id="263" r:id="rId14"/>
    <p:sldId id="264" r:id="rId15"/>
    <p:sldId id="314" r:id="rId16"/>
    <p:sldId id="311" r:id="rId17"/>
    <p:sldId id="313" r:id="rId18"/>
    <p:sldId id="318" r:id="rId19"/>
    <p:sldId id="317" r:id="rId20"/>
  </p:sldIdLst>
  <p:sldSz cx="12192000" cy="6858000"/>
  <p:notesSz cx="7099300" cy="10234613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69296-B36B-42EE-B691-2B0D8FA553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09B7F-1E43-4109-BBE8-BEC74BA49DE7}">
      <dgm:prSet custT="1"/>
      <dgm:spPr/>
      <dgm:t>
        <a:bodyPr/>
        <a:lstStyle/>
        <a:p>
          <a:r>
            <a: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the </a:t>
          </a:r>
          <a:r>
            <a:rPr lang="en-US" sz="2400" b="1" i="1" dirty="0">
              <a:solidFill>
                <a:srgbClr val="FFFF00"/>
              </a:solidFill>
            </a:rPr>
            <a:t>simplest/best/most natural/most normal/...</a:t>
          </a:r>
          <a:r>
            <a:rPr lang="en-US" sz="2400" b="1" i="1" dirty="0"/>
            <a:t> </a:t>
          </a:r>
          <a:r>
            <a: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thing in the world</a:t>
          </a:r>
          <a:endParaRPr lang="en-US" sz="2400" dirty="0"/>
        </a:p>
      </dgm:t>
    </dgm:pt>
    <dgm:pt modelId="{62BA03E1-5131-4FCC-A90C-B16429F72E11}" type="parTrans" cxnId="{04A969F9-52AF-4D96-99AC-665D184440E7}">
      <dgm:prSet/>
      <dgm:spPr/>
      <dgm:t>
        <a:bodyPr/>
        <a:lstStyle/>
        <a:p>
          <a:endParaRPr lang="en-US"/>
        </a:p>
      </dgm:t>
    </dgm:pt>
    <dgm:pt modelId="{91924FAE-40B1-4EC5-9DE1-506ADA90D971}" type="sibTrans" cxnId="{04A969F9-52AF-4D96-99AC-665D184440E7}">
      <dgm:prSet/>
      <dgm:spPr/>
      <dgm:t>
        <a:bodyPr/>
        <a:lstStyle/>
        <a:p>
          <a:endParaRPr lang="en-US"/>
        </a:p>
      </dgm:t>
    </dgm:pt>
    <dgm:pt modelId="{D1891CB5-A29E-40E2-B370-9CC547EA6AC1}">
      <dgm:prSet custT="1"/>
      <dgm:spPr/>
      <dgm:t>
        <a:bodyPr/>
        <a:lstStyle/>
        <a:p>
          <a:r>
            <a:rPr lang="en-US" sz="3100" b="1" i="0" dirty="0">
              <a:solidFill>
                <a:schemeClr val="tx1"/>
              </a:solidFill>
            </a:rPr>
            <a:t>Pattern: </a:t>
          </a:r>
        </a:p>
        <a:p>
          <a:r>
            <a:rPr lang="en-US" sz="31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the</a:t>
          </a:r>
          <a:r>
            <a:rPr lang="ru-RU" sz="31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de-DE" sz="3100" b="1" i="1" dirty="0" err="1">
              <a:solidFill>
                <a:srgbClr val="FFFF00"/>
              </a:solidFill>
            </a:rPr>
            <a:t>Adj</a:t>
          </a:r>
          <a:r>
            <a:rPr lang="de-DE" sz="3100" b="1" i="1" dirty="0">
              <a:solidFill>
                <a:srgbClr val="FFFF00"/>
              </a:solidFill>
            </a:rPr>
            <a:t> </a:t>
          </a:r>
          <a:r>
            <a:rPr lang="de-DE" sz="2000" b="1" i="1" dirty="0" err="1">
              <a:solidFill>
                <a:srgbClr val="FFFF00"/>
              </a:solidFill>
            </a:rPr>
            <a:t>superl</a:t>
          </a:r>
          <a:r>
            <a:rPr lang="de-DE" sz="2000" b="1" i="1" dirty="0">
              <a:solidFill>
                <a:srgbClr val="FFFF00"/>
              </a:solidFill>
            </a:rPr>
            <a:t> </a:t>
          </a:r>
          <a:r>
            <a:rPr lang="de-DE" sz="3100" b="1" i="1" dirty="0" err="1">
              <a:solidFill>
                <a:schemeClr val="accent6">
                  <a:lumMod val="40000"/>
                  <a:lumOff val="60000"/>
                </a:schemeClr>
              </a:solidFill>
            </a:rPr>
            <a:t>thing</a:t>
          </a:r>
          <a:r>
            <a:rPr lang="de-DE" sz="31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 in </a:t>
          </a:r>
          <a:r>
            <a:rPr lang="de-DE" sz="3100" b="1" i="1" dirty="0" err="1">
              <a:solidFill>
                <a:schemeClr val="accent6">
                  <a:lumMod val="40000"/>
                  <a:lumOff val="60000"/>
                </a:schemeClr>
              </a:solidFill>
            </a:rPr>
            <a:t>the</a:t>
          </a:r>
          <a:r>
            <a:rPr lang="de-DE" sz="31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de-DE" sz="3100" b="1" i="1" dirty="0" err="1">
              <a:solidFill>
                <a:schemeClr val="accent6">
                  <a:lumMod val="40000"/>
                  <a:lumOff val="60000"/>
                </a:schemeClr>
              </a:solidFill>
            </a:rPr>
            <a:t>world</a:t>
          </a:r>
          <a:endParaRPr lang="en-US" sz="31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4452241-E09B-4F04-B4E3-50D0DAEBC2A5}" type="parTrans" cxnId="{9964FA98-CBE0-4935-9C26-F17D6C92CFBB}">
      <dgm:prSet/>
      <dgm:spPr/>
      <dgm:t>
        <a:bodyPr/>
        <a:lstStyle/>
        <a:p>
          <a:endParaRPr lang="en-US"/>
        </a:p>
      </dgm:t>
    </dgm:pt>
    <dgm:pt modelId="{F4BD5F8D-CA3E-458D-82F8-5CF45AC29DD8}" type="sibTrans" cxnId="{9964FA98-CBE0-4935-9C26-F17D6C92CFBB}">
      <dgm:prSet/>
      <dgm:spPr/>
      <dgm:t>
        <a:bodyPr/>
        <a:lstStyle/>
        <a:p>
          <a:endParaRPr lang="en-US"/>
        </a:p>
      </dgm:t>
    </dgm:pt>
    <dgm:pt modelId="{AE31F86D-3954-4451-BB2D-1EC067A58073}">
      <dgm:prSet custT="1"/>
      <dgm:spPr/>
      <dgm:t>
        <a:bodyPr/>
        <a:lstStyle/>
        <a:p>
          <a:r>
            <a:rPr lang="de-DE" sz="1800" b="1" dirty="0"/>
            <a:t>„</a:t>
          </a:r>
          <a:r>
            <a:rPr lang="ru-RU" sz="1800" b="1" dirty="0"/>
            <a:t>зелёным</a:t>
          </a:r>
          <a:r>
            <a:rPr lang="de-DE" sz="1800" b="1" dirty="0"/>
            <a:t>“ = </a:t>
          </a:r>
          <a:r>
            <a:rPr lang="ru-RU" sz="1800" b="1" dirty="0"/>
            <a:t>якоря</a:t>
          </a:r>
          <a:r>
            <a:rPr lang="de-DE" sz="1800" b="1" dirty="0"/>
            <a:t>, „</a:t>
          </a:r>
          <a:r>
            <a:rPr lang="ru-RU" sz="1800" b="1" dirty="0"/>
            <a:t>жёлтым</a:t>
          </a:r>
          <a:r>
            <a:rPr lang="de-DE" sz="1800" b="1" dirty="0"/>
            <a:t>“ = </a:t>
          </a:r>
          <a:r>
            <a:rPr lang="ru-RU" sz="1800" b="1" dirty="0"/>
            <a:t>слот</a:t>
          </a:r>
          <a:endParaRPr lang="en-US" sz="1800" dirty="0"/>
        </a:p>
      </dgm:t>
    </dgm:pt>
    <dgm:pt modelId="{B18D7351-F190-44C3-BFD8-32826E122A31}" type="parTrans" cxnId="{1BCAC511-7461-4754-A4E9-2FDF8C88F7C6}">
      <dgm:prSet/>
      <dgm:spPr/>
      <dgm:t>
        <a:bodyPr/>
        <a:lstStyle/>
        <a:p>
          <a:endParaRPr lang="en-US"/>
        </a:p>
      </dgm:t>
    </dgm:pt>
    <dgm:pt modelId="{2AC63895-CF0C-4B5D-9C96-52FC658C8638}" type="sibTrans" cxnId="{1BCAC511-7461-4754-A4E9-2FDF8C88F7C6}">
      <dgm:prSet/>
      <dgm:spPr/>
      <dgm:t>
        <a:bodyPr/>
        <a:lstStyle/>
        <a:p>
          <a:endParaRPr lang="en-US"/>
        </a:p>
      </dgm:t>
    </dgm:pt>
    <dgm:pt modelId="{4C6A9498-BD2E-4855-B16C-E1D46816B940}" type="pres">
      <dgm:prSet presAssocID="{AF069296-B36B-42EE-B691-2B0D8FA5530C}" presName="linear" presStyleCnt="0">
        <dgm:presLayoutVars>
          <dgm:animLvl val="lvl"/>
          <dgm:resizeHandles val="exact"/>
        </dgm:presLayoutVars>
      </dgm:prSet>
      <dgm:spPr/>
    </dgm:pt>
    <dgm:pt modelId="{36BAAF81-807B-466E-84AA-21434E646D44}" type="pres">
      <dgm:prSet presAssocID="{DD809B7F-1E43-4109-BBE8-BEC74BA49D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EBF3FD-8B89-475A-99FF-C6081D47427A}" type="pres">
      <dgm:prSet presAssocID="{91924FAE-40B1-4EC5-9DE1-506ADA90D971}" presName="spacer" presStyleCnt="0"/>
      <dgm:spPr/>
    </dgm:pt>
    <dgm:pt modelId="{9B521FF0-C028-428F-BE60-96FE129C7912}" type="pres">
      <dgm:prSet presAssocID="{D1891CB5-A29E-40E2-B370-9CC547EA6A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107D06-ED9C-4886-9E38-17C92EC2E764}" type="pres">
      <dgm:prSet presAssocID="{F4BD5F8D-CA3E-458D-82F8-5CF45AC29DD8}" presName="spacer" presStyleCnt="0"/>
      <dgm:spPr/>
    </dgm:pt>
    <dgm:pt modelId="{B5A973E0-C7A8-43B3-81B6-67248986862B}" type="pres">
      <dgm:prSet presAssocID="{AE31F86D-3954-4451-BB2D-1EC067A580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E0EB0B-90C5-4631-8DAC-02ABB986B7B1}" type="presOf" srcId="{AF069296-B36B-42EE-B691-2B0D8FA5530C}" destId="{4C6A9498-BD2E-4855-B16C-E1D46816B940}" srcOrd="0" destOrd="0" presId="urn:microsoft.com/office/officeart/2005/8/layout/vList2"/>
    <dgm:cxn modelId="{1BCAC511-7461-4754-A4E9-2FDF8C88F7C6}" srcId="{AF069296-B36B-42EE-B691-2B0D8FA5530C}" destId="{AE31F86D-3954-4451-BB2D-1EC067A58073}" srcOrd="2" destOrd="0" parTransId="{B18D7351-F190-44C3-BFD8-32826E122A31}" sibTransId="{2AC63895-CF0C-4B5D-9C96-52FC658C8638}"/>
    <dgm:cxn modelId="{4C6D7337-8CD4-461C-9234-66CA167B1444}" type="presOf" srcId="{D1891CB5-A29E-40E2-B370-9CC547EA6AC1}" destId="{9B521FF0-C028-428F-BE60-96FE129C7912}" srcOrd="0" destOrd="0" presId="urn:microsoft.com/office/officeart/2005/8/layout/vList2"/>
    <dgm:cxn modelId="{9964FA98-CBE0-4935-9C26-F17D6C92CFBB}" srcId="{AF069296-B36B-42EE-B691-2B0D8FA5530C}" destId="{D1891CB5-A29E-40E2-B370-9CC547EA6AC1}" srcOrd="1" destOrd="0" parTransId="{A4452241-E09B-4F04-B4E3-50D0DAEBC2A5}" sibTransId="{F4BD5F8D-CA3E-458D-82F8-5CF45AC29DD8}"/>
    <dgm:cxn modelId="{ABF2B8A1-B005-489B-9F1F-7D99564BB1EE}" type="presOf" srcId="{AE31F86D-3954-4451-BB2D-1EC067A58073}" destId="{B5A973E0-C7A8-43B3-81B6-67248986862B}" srcOrd="0" destOrd="0" presId="urn:microsoft.com/office/officeart/2005/8/layout/vList2"/>
    <dgm:cxn modelId="{142338BF-28A8-406F-9365-67E91CB4C0C4}" type="presOf" srcId="{DD809B7F-1E43-4109-BBE8-BEC74BA49DE7}" destId="{36BAAF81-807B-466E-84AA-21434E646D44}" srcOrd="0" destOrd="0" presId="urn:microsoft.com/office/officeart/2005/8/layout/vList2"/>
    <dgm:cxn modelId="{04A969F9-52AF-4D96-99AC-665D184440E7}" srcId="{AF069296-B36B-42EE-B691-2B0D8FA5530C}" destId="{DD809B7F-1E43-4109-BBE8-BEC74BA49DE7}" srcOrd="0" destOrd="0" parTransId="{62BA03E1-5131-4FCC-A90C-B16429F72E11}" sibTransId="{91924FAE-40B1-4EC5-9DE1-506ADA90D971}"/>
    <dgm:cxn modelId="{5EC6665C-3176-4060-93E6-AAE222D45622}" type="presParOf" srcId="{4C6A9498-BD2E-4855-B16C-E1D46816B940}" destId="{36BAAF81-807B-466E-84AA-21434E646D44}" srcOrd="0" destOrd="0" presId="urn:microsoft.com/office/officeart/2005/8/layout/vList2"/>
    <dgm:cxn modelId="{BBE3C135-8912-493A-AF39-604B111A0757}" type="presParOf" srcId="{4C6A9498-BD2E-4855-B16C-E1D46816B940}" destId="{8AEBF3FD-8B89-475A-99FF-C6081D47427A}" srcOrd="1" destOrd="0" presId="urn:microsoft.com/office/officeart/2005/8/layout/vList2"/>
    <dgm:cxn modelId="{BD68B350-304D-413C-985A-E88139D6E2E1}" type="presParOf" srcId="{4C6A9498-BD2E-4855-B16C-E1D46816B940}" destId="{9B521FF0-C028-428F-BE60-96FE129C7912}" srcOrd="2" destOrd="0" presId="urn:microsoft.com/office/officeart/2005/8/layout/vList2"/>
    <dgm:cxn modelId="{5B55571D-62BE-4F14-A55C-DAB7E8676288}" type="presParOf" srcId="{4C6A9498-BD2E-4855-B16C-E1D46816B940}" destId="{E2107D06-ED9C-4886-9E38-17C92EC2E764}" srcOrd="3" destOrd="0" presId="urn:microsoft.com/office/officeart/2005/8/layout/vList2"/>
    <dgm:cxn modelId="{098CCC21-7928-4907-8F00-42AF07F71DEB}" type="presParOf" srcId="{4C6A9498-BD2E-4855-B16C-E1D46816B940}" destId="{B5A973E0-C7A8-43B3-81B6-6724898686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3F1FB-3269-45D8-94E6-8EA89B0B59A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90F50-D9F9-4EDE-9A50-1A8F00A161B1}">
      <dgm:prSet/>
      <dgm:spPr/>
      <dgm:t>
        <a:bodyPr/>
        <a:lstStyle/>
        <a:p>
          <a:r>
            <a:rPr lang="de-DE" b="1" i="1" dirty="0"/>
            <a:t>Modell:</a:t>
          </a:r>
        </a:p>
        <a:p>
          <a:r>
            <a:rPr lang="de-DE" b="1" i="1" dirty="0"/>
            <a:t>Was heißt schon X [!/?]</a:t>
          </a:r>
          <a:endParaRPr lang="en-US" dirty="0"/>
        </a:p>
      </dgm:t>
    </dgm:pt>
    <dgm:pt modelId="{D863B0E4-4A72-4CA8-90E0-FC1DC0DCF8FD}" type="parTrans" cxnId="{AF52905B-4F83-4C83-AD24-D17478F776B5}">
      <dgm:prSet/>
      <dgm:spPr/>
      <dgm:t>
        <a:bodyPr/>
        <a:lstStyle/>
        <a:p>
          <a:endParaRPr lang="en-US"/>
        </a:p>
      </dgm:t>
    </dgm:pt>
    <dgm:pt modelId="{D4811D36-CE27-4ED2-BCD5-4BDE4308313F}" type="sibTrans" cxnId="{AF52905B-4F83-4C83-AD24-D17478F776B5}">
      <dgm:prSet/>
      <dgm:spPr/>
      <dgm:t>
        <a:bodyPr/>
        <a:lstStyle/>
        <a:p>
          <a:endParaRPr lang="en-US"/>
        </a:p>
      </dgm:t>
    </dgm:pt>
    <dgm:pt modelId="{EF3D2343-B72D-4D42-8DA7-2D7811BF2861}">
      <dgm:prSet custT="1"/>
      <dgm:spPr/>
      <dgm:t>
        <a:bodyPr/>
        <a:lstStyle/>
        <a:p>
          <a:r>
            <a:rPr lang="de-DE" sz="3600" b="1" i="1" dirty="0">
              <a:solidFill>
                <a:schemeClr val="tx1"/>
              </a:solidFill>
            </a:rPr>
            <a:t>„Es ist gegen das Recht!“ „</a:t>
          </a:r>
          <a:r>
            <a:rPr lang="de-DE" sz="36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Was heißt schon </a:t>
          </a:r>
          <a:r>
            <a:rPr lang="de-DE" sz="3600" b="1" i="1" dirty="0">
              <a:solidFill>
                <a:srgbClr val="FFFF00"/>
              </a:solidFill>
            </a:rPr>
            <a:t>Recht</a:t>
          </a:r>
          <a:r>
            <a:rPr lang="de-DE" sz="3600" b="1" i="1" dirty="0">
              <a:solidFill>
                <a:schemeClr val="accent6">
                  <a:lumMod val="40000"/>
                  <a:lumOff val="60000"/>
                </a:schemeClr>
              </a:solidFill>
            </a:rPr>
            <a:t>?“</a:t>
          </a:r>
          <a:endParaRPr lang="en-US" sz="3600" i="0" dirty="0"/>
        </a:p>
      </dgm:t>
    </dgm:pt>
    <dgm:pt modelId="{119B3E43-08D4-4E67-B089-98EC5FC650DD}" type="parTrans" cxnId="{242A8A17-0CF4-4CFF-B396-316B41CA9805}">
      <dgm:prSet/>
      <dgm:spPr/>
      <dgm:t>
        <a:bodyPr/>
        <a:lstStyle/>
        <a:p>
          <a:endParaRPr lang="en-US"/>
        </a:p>
      </dgm:t>
    </dgm:pt>
    <dgm:pt modelId="{BC1233C6-000E-41A9-8B71-E46F0277D7A5}" type="sibTrans" cxnId="{242A8A17-0CF4-4CFF-B396-316B41CA9805}">
      <dgm:prSet/>
      <dgm:spPr/>
      <dgm:t>
        <a:bodyPr/>
        <a:lstStyle/>
        <a:p>
          <a:endParaRPr lang="en-US"/>
        </a:p>
      </dgm:t>
    </dgm:pt>
    <dgm:pt modelId="{2E7A26E2-EFAC-44C1-B586-1B7FA9406905}" type="pres">
      <dgm:prSet presAssocID="{7BD3F1FB-3269-45D8-94E6-8EA89B0B59A4}" presName="linear" presStyleCnt="0">
        <dgm:presLayoutVars>
          <dgm:animLvl val="lvl"/>
          <dgm:resizeHandles val="exact"/>
        </dgm:presLayoutVars>
      </dgm:prSet>
      <dgm:spPr/>
    </dgm:pt>
    <dgm:pt modelId="{378223ED-2A4A-48BC-8141-665E3550C977}" type="pres">
      <dgm:prSet presAssocID="{54490F50-D9F9-4EDE-9A50-1A8F00A161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BFDC7B-5BA7-434D-9689-B32A4AA8172D}" type="pres">
      <dgm:prSet presAssocID="{D4811D36-CE27-4ED2-BCD5-4BDE4308313F}" presName="spacer" presStyleCnt="0"/>
      <dgm:spPr/>
    </dgm:pt>
    <dgm:pt modelId="{C736D0EB-7447-475B-A712-0E91906FF62B}" type="pres">
      <dgm:prSet presAssocID="{EF3D2343-B72D-4D42-8DA7-2D7811BF286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42A8A17-0CF4-4CFF-B396-316B41CA9805}" srcId="{7BD3F1FB-3269-45D8-94E6-8EA89B0B59A4}" destId="{EF3D2343-B72D-4D42-8DA7-2D7811BF2861}" srcOrd="1" destOrd="0" parTransId="{119B3E43-08D4-4E67-B089-98EC5FC650DD}" sibTransId="{BC1233C6-000E-41A9-8B71-E46F0277D7A5}"/>
    <dgm:cxn modelId="{AF52905B-4F83-4C83-AD24-D17478F776B5}" srcId="{7BD3F1FB-3269-45D8-94E6-8EA89B0B59A4}" destId="{54490F50-D9F9-4EDE-9A50-1A8F00A161B1}" srcOrd="0" destOrd="0" parTransId="{D863B0E4-4A72-4CA8-90E0-FC1DC0DCF8FD}" sibTransId="{D4811D36-CE27-4ED2-BCD5-4BDE4308313F}"/>
    <dgm:cxn modelId="{81E98FAF-F37A-40BB-A1C7-95E5B1C02EF8}" type="presOf" srcId="{EF3D2343-B72D-4D42-8DA7-2D7811BF2861}" destId="{C736D0EB-7447-475B-A712-0E91906FF62B}" srcOrd="0" destOrd="0" presId="urn:microsoft.com/office/officeart/2005/8/layout/vList2"/>
    <dgm:cxn modelId="{D84E03C0-B162-423E-84BA-B1D4E5E8BE17}" type="presOf" srcId="{54490F50-D9F9-4EDE-9A50-1A8F00A161B1}" destId="{378223ED-2A4A-48BC-8141-665E3550C977}" srcOrd="0" destOrd="0" presId="urn:microsoft.com/office/officeart/2005/8/layout/vList2"/>
    <dgm:cxn modelId="{CB518FDA-493A-40D1-99AA-275A28623E97}" type="presOf" srcId="{7BD3F1FB-3269-45D8-94E6-8EA89B0B59A4}" destId="{2E7A26E2-EFAC-44C1-B586-1B7FA9406905}" srcOrd="0" destOrd="0" presId="urn:microsoft.com/office/officeart/2005/8/layout/vList2"/>
    <dgm:cxn modelId="{F5E7EB13-A557-4C93-9902-D75EB1C13209}" type="presParOf" srcId="{2E7A26E2-EFAC-44C1-B586-1B7FA9406905}" destId="{378223ED-2A4A-48BC-8141-665E3550C977}" srcOrd="0" destOrd="0" presId="urn:microsoft.com/office/officeart/2005/8/layout/vList2"/>
    <dgm:cxn modelId="{84F5C0DD-35CA-46F3-B703-3FD272DE3018}" type="presParOf" srcId="{2E7A26E2-EFAC-44C1-B586-1B7FA9406905}" destId="{73BFDC7B-5BA7-434D-9689-B32A4AA8172D}" srcOrd="1" destOrd="0" presId="urn:microsoft.com/office/officeart/2005/8/layout/vList2"/>
    <dgm:cxn modelId="{2A3E6AD2-CBC7-4207-88D5-06EF00A3F363}" type="presParOf" srcId="{2E7A26E2-EFAC-44C1-B586-1B7FA9406905}" destId="{C736D0EB-7447-475B-A712-0E91906FF6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E624B-794C-41C2-AFFA-46EFDD7EE5F0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12E65E-0BD8-4885-B2E9-BD76AD287A80}">
      <dgm:prSet custT="1"/>
      <dgm:spPr/>
      <dgm:t>
        <a:bodyPr/>
        <a:lstStyle/>
        <a:p>
          <a:r>
            <a:rPr lang="en-US" sz="1400" b="1" dirty="0"/>
            <a:t>1) </a:t>
          </a:r>
          <a:r>
            <a:rPr lang="ru-RU" sz="1400" b="1" dirty="0"/>
            <a:t>Нерегулярность, </a:t>
          </a:r>
          <a:r>
            <a:rPr lang="ru-RU" sz="1400" b="1" dirty="0" err="1"/>
            <a:t>неграмматикализованность</a:t>
          </a:r>
          <a:endParaRPr lang="en-US" sz="1400" dirty="0"/>
        </a:p>
      </dgm:t>
    </dgm:pt>
    <dgm:pt modelId="{80008D7D-F38F-4D3D-A797-2CB3D1D31CE7}" type="parTrans" cxnId="{65247F8A-8331-4686-A44F-E4A63588BACA}">
      <dgm:prSet/>
      <dgm:spPr/>
      <dgm:t>
        <a:bodyPr/>
        <a:lstStyle/>
        <a:p>
          <a:endParaRPr lang="en-US"/>
        </a:p>
      </dgm:t>
    </dgm:pt>
    <dgm:pt modelId="{EA178265-EE1B-4082-90A0-61FB9D7EABAC}" type="sibTrans" cxnId="{65247F8A-8331-4686-A44F-E4A63588BACA}">
      <dgm:prSet/>
      <dgm:spPr/>
      <dgm:t>
        <a:bodyPr/>
        <a:lstStyle/>
        <a:p>
          <a:endParaRPr lang="en-US"/>
        </a:p>
      </dgm:t>
    </dgm:pt>
    <dgm:pt modelId="{A110517A-E62E-46C0-86E1-50BCA55F1B9D}">
      <dgm:prSet custT="1"/>
      <dgm:spPr/>
      <dgm:t>
        <a:bodyPr/>
        <a:lstStyle/>
        <a:p>
          <a:r>
            <a:rPr lang="en-US" sz="1400" b="1" dirty="0"/>
            <a:t>2) </a:t>
          </a:r>
          <a:r>
            <a:rPr lang="ru-RU" sz="1400" b="1" dirty="0"/>
            <a:t>Принципиальная открытость для заполнения слотов (при наличии некоторых морфологических и семантических ограничений)</a:t>
          </a:r>
          <a:endParaRPr lang="en-US" sz="1400" dirty="0"/>
        </a:p>
      </dgm:t>
    </dgm:pt>
    <dgm:pt modelId="{D1C5E0C4-1A74-40D5-92E2-AC1DE2820B5D}" type="parTrans" cxnId="{504ED73A-17B0-455C-9361-E47276BDE4F8}">
      <dgm:prSet/>
      <dgm:spPr/>
      <dgm:t>
        <a:bodyPr/>
        <a:lstStyle/>
        <a:p>
          <a:endParaRPr lang="en-US"/>
        </a:p>
      </dgm:t>
    </dgm:pt>
    <dgm:pt modelId="{0156B277-E357-48E2-B630-E0A19C7850BE}" type="sibTrans" cxnId="{504ED73A-17B0-455C-9361-E47276BDE4F8}">
      <dgm:prSet/>
      <dgm:spPr/>
      <dgm:t>
        <a:bodyPr/>
        <a:lstStyle/>
        <a:p>
          <a:endParaRPr lang="en-US"/>
        </a:p>
      </dgm:t>
    </dgm:pt>
    <dgm:pt modelId="{97C80959-BB44-46BE-A96F-177916245A2A}">
      <dgm:prSet/>
      <dgm:spPr/>
      <dgm:t>
        <a:bodyPr/>
        <a:lstStyle/>
        <a:p>
          <a:endParaRPr lang="en-US" b="1" dirty="0"/>
        </a:p>
        <a:p>
          <a:r>
            <a:rPr lang="en-US" b="1" dirty="0"/>
            <a:t>3) </a:t>
          </a:r>
          <a:r>
            <a:rPr lang="ru-RU" b="1" dirty="0"/>
            <a:t>Наличие значения у незаполненной модели и возможность его описать ещё до заполнения</a:t>
          </a:r>
          <a:endParaRPr lang="en-US" dirty="0"/>
        </a:p>
      </dgm:t>
    </dgm:pt>
    <dgm:pt modelId="{7D711E7F-4ADE-464C-B63D-3D2C116150A5}" type="parTrans" cxnId="{A6F9024C-2CB7-4E00-BB7D-78D6C7201210}">
      <dgm:prSet/>
      <dgm:spPr/>
      <dgm:t>
        <a:bodyPr/>
        <a:lstStyle/>
        <a:p>
          <a:endParaRPr lang="en-US"/>
        </a:p>
      </dgm:t>
    </dgm:pt>
    <dgm:pt modelId="{C3CA68EE-C866-433C-B688-7C0BE1D4DAEF}" type="sibTrans" cxnId="{A6F9024C-2CB7-4E00-BB7D-78D6C7201210}">
      <dgm:prSet/>
      <dgm:spPr/>
      <dgm:t>
        <a:bodyPr/>
        <a:lstStyle/>
        <a:p>
          <a:endParaRPr lang="en-US"/>
        </a:p>
      </dgm:t>
    </dgm:pt>
    <dgm:pt modelId="{43C616AA-0252-4A71-B1B0-A3070CF7078C}">
      <dgm:prSet/>
      <dgm:spPr/>
      <dgm:t>
        <a:bodyPr/>
        <a:lstStyle/>
        <a:p>
          <a:r>
            <a:rPr lang="en-US" b="1" dirty="0"/>
            <a:t>4) </a:t>
          </a:r>
          <a:r>
            <a:rPr lang="ru-RU" b="1" dirty="0"/>
            <a:t>Среди якорей преобладают дискурсивные слова</a:t>
          </a:r>
          <a:endParaRPr lang="en-US" dirty="0"/>
        </a:p>
      </dgm:t>
    </dgm:pt>
    <dgm:pt modelId="{F783AB6E-B531-4F2B-8AC7-571F87461626}" type="parTrans" cxnId="{CF4E1D5C-5C4A-41E1-8C4B-DC46744F821D}">
      <dgm:prSet/>
      <dgm:spPr/>
      <dgm:t>
        <a:bodyPr/>
        <a:lstStyle/>
        <a:p>
          <a:endParaRPr lang="en-US"/>
        </a:p>
      </dgm:t>
    </dgm:pt>
    <dgm:pt modelId="{5203FC7E-704D-4FCA-8468-09D0F4082008}" type="sibTrans" cxnId="{CF4E1D5C-5C4A-41E1-8C4B-DC46744F821D}">
      <dgm:prSet/>
      <dgm:spPr/>
      <dgm:t>
        <a:bodyPr/>
        <a:lstStyle/>
        <a:p>
          <a:endParaRPr lang="en-US"/>
        </a:p>
      </dgm:t>
    </dgm:pt>
    <dgm:pt modelId="{4451F752-12D0-4ACE-9409-5794440124D6}">
      <dgm:prSet/>
      <dgm:spPr/>
      <dgm:t>
        <a:bodyPr/>
        <a:lstStyle/>
        <a:p>
          <a:r>
            <a:rPr lang="en-US" b="1" dirty="0"/>
            <a:t>5) </a:t>
          </a:r>
          <a:r>
            <a:rPr lang="ru-RU" b="1" dirty="0"/>
            <a:t>Специфический интонационный контур</a:t>
          </a:r>
          <a:endParaRPr lang="en-US" dirty="0"/>
        </a:p>
      </dgm:t>
    </dgm:pt>
    <dgm:pt modelId="{BCC8D78A-03CD-4D30-ABE9-02EA9105CBE6}" type="parTrans" cxnId="{8DA8FA7A-2B0F-4D06-B987-CFD672315715}">
      <dgm:prSet/>
      <dgm:spPr/>
      <dgm:t>
        <a:bodyPr/>
        <a:lstStyle/>
        <a:p>
          <a:endParaRPr lang="en-US"/>
        </a:p>
      </dgm:t>
    </dgm:pt>
    <dgm:pt modelId="{E9429367-9FA3-4FB6-AA98-6939DE7ECB7A}" type="sibTrans" cxnId="{8DA8FA7A-2B0F-4D06-B987-CFD672315715}">
      <dgm:prSet/>
      <dgm:spPr/>
      <dgm:t>
        <a:bodyPr/>
        <a:lstStyle/>
        <a:p>
          <a:endParaRPr lang="en-US"/>
        </a:p>
      </dgm:t>
    </dgm:pt>
    <dgm:pt modelId="{BAAD27EE-EA6D-495F-A277-8B243BFAE5F8}">
      <dgm:prSet/>
      <dgm:spPr/>
      <dgm:t>
        <a:bodyPr/>
        <a:lstStyle/>
        <a:p>
          <a:r>
            <a:rPr lang="en-US" b="1" dirty="0"/>
            <a:t>6) </a:t>
          </a:r>
          <a:r>
            <a:rPr lang="ru-RU" b="1" dirty="0"/>
            <a:t>Стилистический регистр по большей части разговорный</a:t>
          </a:r>
          <a:endParaRPr lang="en-US" dirty="0"/>
        </a:p>
      </dgm:t>
    </dgm:pt>
    <dgm:pt modelId="{DBBC72F3-AB1D-42E2-9CB7-BBF20CC400E3}" type="parTrans" cxnId="{476A0F94-1349-4D70-ADDC-B6B819CA2868}">
      <dgm:prSet/>
      <dgm:spPr/>
      <dgm:t>
        <a:bodyPr/>
        <a:lstStyle/>
        <a:p>
          <a:endParaRPr lang="en-US"/>
        </a:p>
      </dgm:t>
    </dgm:pt>
    <dgm:pt modelId="{395D508C-997A-4199-A10F-B40A0BF50C7F}" type="sibTrans" cxnId="{476A0F94-1349-4D70-ADDC-B6B819CA2868}">
      <dgm:prSet/>
      <dgm:spPr/>
      <dgm:t>
        <a:bodyPr/>
        <a:lstStyle/>
        <a:p>
          <a:endParaRPr lang="en-US"/>
        </a:p>
      </dgm:t>
    </dgm:pt>
    <dgm:pt modelId="{AC922E14-E41D-4AB7-A6E5-6ED06A2EB977}">
      <dgm:prSet/>
      <dgm:spPr/>
      <dgm:t>
        <a:bodyPr/>
        <a:lstStyle/>
        <a:p>
          <a:r>
            <a:rPr lang="en-US" b="1" dirty="0"/>
            <a:t>7) </a:t>
          </a:r>
          <a:r>
            <a:rPr lang="ru-RU" b="1" dirty="0"/>
            <a:t>Неограниченный набор возможных синтаксических ролей</a:t>
          </a:r>
          <a:endParaRPr lang="en-US" dirty="0"/>
        </a:p>
      </dgm:t>
    </dgm:pt>
    <dgm:pt modelId="{0B6A6EF3-7E1B-458B-B48A-66A7D56A3648}" type="parTrans" cxnId="{FC793D57-6A90-4E7D-8009-BF4D84C01E8F}">
      <dgm:prSet/>
      <dgm:spPr/>
      <dgm:t>
        <a:bodyPr/>
        <a:lstStyle/>
        <a:p>
          <a:endParaRPr lang="en-US"/>
        </a:p>
      </dgm:t>
    </dgm:pt>
    <dgm:pt modelId="{354F2A1B-90FC-49C5-B725-2CCA81193AC1}" type="sibTrans" cxnId="{FC793D57-6A90-4E7D-8009-BF4D84C01E8F}">
      <dgm:prSet/>
      <dgm:spPr/>
      <dgm:t>
        <a:bodyPr/>
        <a:lstStyle/>
        <a:p>
          <a:endParaRPr lang="en-US"/>
        </a:p>
      </dgm:t>
    </dgm:pt>
    <dgm:pt modelId="{FF7A10E1-3818-47DD-A9CE-A844D357FF07}">
      <dgm:prSet/>
      <dgm:spPr/>
      <dgm:t>
        <a:bodyPr/>
        <a:lstStyle/>
        <a:p>
          <a:r>
            <a:rPr lang="en-US" b="1" dirty="0"/>
            <a:t>8) </a:t>
          </a:r>
          <a:r>
            <a:rPr lang="ru-RU" b="1" dirty="0"/>
            <a:t>Высокая степень вовлечённости в контекст</a:t>
          </a:r>
          <a:endParaRPr lang="en-US" dirty="0"/>
        </a:p>
      </dgm:t>
    </dgm:pt>
    <dgm:pt modelId="{0D9148AD-1866-479B-9BD1-6C6D6DDEE03E}" type="parTrans" cxnId="{55D804A5-67E7-4978-B134-9F8B320C7A22}">
      <dgm:prSet/>
      <dgm:spPr/>
      <dgm:t>
        <a:bodyPr/>
        <a:lstStyle/>
        <a:p>
          <a:endParaRPr lang="en-US"/>
        </a:p>
      </dgm:t>
    </dgm:pt>
    <dgm:pt modelId="{A7656EF7-60D5-4609-B4A7-C12A847406E4}" type="sibTrans" cxnId="{55D804A5-67E7-4978-B134-9F8B320C7A22}">
      <dgm:prSet/>
      <dgm:spPr/>
      <dgm:t>
        <a:bodyPr/>
        <a:lstStyle/>
        <a:p>
          <a:endParaRPr lang="en-US"/>
        </a:p>
      </dgm:t>
    </dgm:pt>
    <dgm:pt modelId="{7FABC04B-4FD7-42D8-A70B-744146EAAA90}" type="pres">
      <dgm:prSet presAssocID="{4BCE624B-794C-41C2-AFFA-46EFDD7EE5F0}" presName="diagram" presStyleCnt="0">
        <dgm:presLayoutVars>
          <dgm:dir/>
          <dgm:resizeHandles val="exact"/>
        </dgm:presLayoutVars>
      </dgm:prSet>
      <dgm:spPr/>
    </dgm:pt>
    <dgm:pt modelId="{16AA07A9-6DFF-488F-897C-7925D812973A}" type="pres">
      <dgm:prSet presAssocID="{5A12E65E-0BD8-4885-B2E9-BD76AD287A80}" presName="node" presStyleLbl="node1" presStyleIdx="0" presStyleCnt="8" custLinFactNeighborX="-126">
        <dgm:presLayoutVars>
          <dgm:bulletEnabled val="1"/>
        </dgm:presLayoutVars>
      </dgm:prSet>
      <dgm:spPr/>
    </dgm:pt>
    <dgm:pt modelId="{DBC71750-49CF-42DF-95D8-50B3D20811B9}" type="pres">
      <dgm:prSet presAssocID="{EA178265-EE1B-4082-90A0-61FB9D7EABAC}" presName="sibTrans" presStyleCnt="0"/>
      <dgm:spPr/>
    </dgm:pt>
    <dgm:pt modelId="{2F6A6CCD-82F7-4A56-81B4-234D2ABE4B89}" type="pres">
      <dgm:prSet presAssocID="{A110517A-E62E-46C0-86E1-50BCA55F1B9D}" presName="node" presStyleLbl="node1" presStyleIdx="1" presStyleCnt="8">
        <dgm:presLayoutVars>
          <dgm:bulletEnabled val="1"/>
        </dgm:presLayoutVars>
      </dgm:prSet>
      <dgm:spPr/>
    </dgm:pt>
    <dgm:pt modelId="{F849D3A0-A695-45D6-8B7A-1C760D0E0E77}" type="pres">
      <dgm:prSet presAssocID="{0156B277-E357-48E2-B630-E0A19C7850BE}" presName="sibTrans" presStyleCnt="0"/>
      <dgm:spPr/>
    </dgm:pt>
    <dgm:pt modelId="{9F6BDAE8-6907-4CF1-AE97-CB5E29D53037}" type="pres">
      <dgm:prSet presAssocID="{97C80959-BB44-46BE-A96F-177916245A2A}" presName="node" presStyleLbl="node1" presStyleIdx="2" presStyleCnt="8">
        <dgm:presLayoutVars>
          <dgm:bulletEnabled val="1"/>
        </dgm:presLayoutVars>
      </dgm:prSet>
      <dgm:spPr/>
    </dgm:pt>
    <dgm:pt modelId="{88517DD6-D519-48F8-9828-D732343F8556}" type="pres">
      <dgm:prSet presAssocID="{C3CA68EE-C866-433C-B688-7C0BE1D4DAEF}" presName="sibTrans" presStyleCnt="0"/>
      <dgm:spPr/>
    </dgm:pt>
    <dgm:pt modelId="{2F98644F-FD32-410D-8BF8-68A5A4BD859D}" type="pres">
      <dgm:prSet presAssocID="{43C616AA-0252-4A71-B1B0-A3070CF7078C}" presName="node" presStyleLbl="node1" presStyleIdx="3" presStyleCnt="8">
        <dgm:presLayoutVars>
          <dgm:bulletEnabled val="1"/>
        </dgm:presLayoutVars>
      </dgm:prSet>
      <dgm:spPr/>
    </dgm:pt>
    <dgm:pt modelId="{3AF2DF55-4D0E-454D-BFB4-D0F9A8B29472}" type="pres">
      <dgm:prSet presAssocID="{5203FC7E-704D-4FCA-8468-09D0F4082008}" presName="sibTrans" presStyleCnt="0"/>
      <dgm:spPr/>
    </dgm:pt>
    <dgm:pt modelId="{65DF3375-E616-472D-9A6A-B74DACE7CC98}" type="pres">
      <dgm:prSet presAssocID="{4451F752-12D0-4ACE-9409-5794440124D6}" presName="node" presStyleLbl="node1" presStyleIdx="4" presStyleCnt="8">
        <dgm:presLayoutVars>
          <dgm:bulletEnabled val="1"/>
        </dgm:presLayoutVars>
      </dgm:prSet>
      <dgm:spPr/>
    </dgm:pt>
    <dgm:pt modelId="{3763B8A9-7FB9-4F81-95C2-74F7B6BA1DDB}" type="pres">
      <dgm:prSet presAssocID="{E9429367-9FA3-4FB6-AA98-6939DE7ECB7A}" presName="sibTrans" presStyleCnt="0"/>
      <dgm:spPr/>
    </dgm:pt>
    <dgm:pt modelId="{BA876242-F9BD-4863-AEF2-BA906659E237}" type="pres">
      <dgm:prSet presAssocID="{BAAD27EE-EA6D-495F-A277-8B243BFAE5F8}" presName="node" presStyleLbl="node1" presStyleIdx="5" presStyleCnt="8">
        <dgm:presLayoutVars>
          <dgm:bulletEnabled val="1"/>
        </dgm:presLayoutVars>
      </dgm:prSet>
      <dgm:spPr/>
    </dgm:pt>
    <dgm:pt modelId="{3DB77BA7-6EAC-4E1B-96C6-466976FCDCB8}" type="pres">
      <dgm:prSet presAssocID="{395D508C-997A-4199-A10F-B40A0BF50C7F}" presName="sibTrans" presStyleCnt="0"/>
      <dgm:spPr/>
    </dgm:pt>
    <dgm:pt modelId="{FE3321E0-2DE8-4EE6-B207-AF681C31EF19}" type="pres">
      <dgm:prSet presAssocID="{AC922E14-E41D-4AB7-A6E5-6ED06A2EB977}" presName="node" presStyleLbl="node1" presStyleIdx="6" presStyleCnt="8">
        <dgm:presLayoutVars>
          <dgm:bulletEnabled val="1"/>
        </dgm:presLayoutVars>
      </dgm:prSet>
      <dgm:spPr/>
    </dgm:pt>
    <dgm:pt modelId="{1172DDE6-E894-453E-A27E-3322844FBAC0}" type="pres">
      <dgm:prSet presAssocID="{354F2A1B-90FC-49C5-B725-2CCA81193AC1}" presName="sibTrans" presStyleCnt="0"/>
      <dgm:spPr/>
    </dgm:pt>
    <dgm:pt modelId="{E3DD615C-933A-4A14-BD7E-D66795461914}" type="pres">
      <dgm:prSet presAssocID="{FF7A10E1-3818-47DD-A9CE-A844D357FF07}" presName="node" presStyleLbl="node1" presStyleIdx="7" presStyleCnt="8">
        <dgm:presLayoutVars>
          <dgm:bulletEnabled val="1"/>
        </dgm:presLayoutVars>
      </dgm:prSet>
      <dgm:spPr/>
    </dgm:pt>
  </dgm:ptLst>
  <dgm:cxnLst>
    <dgm:cxn modelId="{F4E6A01F-9171-4589-979A-B2A697296057}" type="presOf" srcId="{FF7A10E1-3818-47DD-A9CE-A844D357FF07}" destId="{E3DD615C-933A-4A14-BD7E-D66795461914}" srcOrd="0" destOrd="0" presId="urn:microsoft.com/office/officeart/2005/8/layout/default"/>
    <dgm:cxn modelId="{504ED73A-17B0-455C-9361-E47276BDE4F8}" srcId="{4BCE624B-794C-41C2-AFFA-46EFDD7EE5F0}" destId="{A110517A-E62E-46C0-86E1-50BCA55F1B9D}" srcOrd="1" destOrd="0" parTransId="{D1C5E0C4-1A74-40D5-92E2-AC1DE2820B5D}" sibTransId="{0156B277-E357-48E2-B630-E0A19C7850BE}"/>
    <dgm:cxn modelId="{CF4E1D5C-5C4A-41E1-8C4B-DC46744F821D}" srcId="{4BCE624B-794C-41C2-AFFA-46EFDD7EE5F0}" destId="{43C616AA-0252-4A71-B1B0-A3070CF7078C}" srcOrd="3" destOrd="0" parTransId="{F783AB6E-B531-4F2B-8AC7-571F87461626}" sibTransId="{5203FC7E-704D-4FCA-8468-09D0F4082008}"/>
    <dgm:cxn modelId="{C1FEEE62-7C25-4F94-AC30-C9747BB8CA17}" type="presOf" srcId="{4BCE624B-794C-41C2-AFFA-46EFDD7EE5F0}" destId="{7FABC04B-4FD7-42D8-A70B-744146EAAA90}" srcOrd="0" destOrd="0" presId="urn:microsoft.com/office/officeart/2005/8/layout/default"/>
    <dgm:cxn modelId="{A5436D69-FFF6-4AA7-A716-11966B6149A6}" type="presOf" srcId="{97C80959-BB44-46BE-A96F-177916245A2A}" destId="{9F6BDAE8-6907-4CF1-AE97-CB5E29D53037}" srcOrd="0" destOrd="0" presId="urn:microsoft.com/office/officeart/2005/8/layout/default"/>
    <dgm:cxn modelId="{A6F9024C-2CB7-4E00-BB7D-78D6C7201210}" srcId="{4BCE624B-794C-41C2-AFFA-46EFDD7EE5F0}" destId="{97C80959-BB44-46BE-A96F-177916245A2A}" srcOrd="2" destOrd="0" parTransId="{7D711E7F-4ADE-464C-B63D-3D2C116150A5}" sibTransId="{C3CA68EE-C866-433C-B688-7C0BE1D4DAEF}"/>
    <dgm:cxn modelId="{B329A172-82D5-45F7-BCFF-33CC9D720110}" type="presOf" srcId="{AC922E14-E41D-4AB7-A6E5-6ED06A2EB977}" destId="{FE3321E0-2DE8-4EE6-B207-AF681C31EF19}" srcOrd="0" destOrd="0" presId="urn:microsoft.com/office/officeart/2005/8/layout/default"/>
    <dgm:cxn modelId="{0FD9B075-6288-4A8A-89CB-8869F1FAC0E7}" type="presOf" srcId="{BAAD27EE-EA6D-495F-A277-8B243BFAE5F8}" destId="{BA876242-F9BD-4863-AEF2-BA906659E237}" srcOrd="0" destOrd="0" presId="urn:microsoft.com/office/officeart/2005/8/layout/default"/>
    <dgm:cxn modelId="{FC793D57-6A90-4E7D-8009-BF4D84C01E8F}" srcId="{4BCE624B-794C-41C2-AFFA-46EFDD7EE5F0}" destId="{AC922E14-E41D-4AB7-A6E5-6ED06A2EB977}" srcOrd="6" destOrd="0" parTransId="{0B6A6EF3-7E1B-458B-B48A-66A7D56A3648}" sibTransId="{354F2A1B-90FC-49C5-B725-2CCA81193AC1}"/>
    <dgm:cxn modelId="{8DA8FA7A-2B0F-4D06-B987-CFD672315715}" srcId="{4BCE624B-794C-41C2-AFFA-46EFDD7EE5F0}" destId="{4451F752-12D0-4ACE-9409-5794440124D6}" srcOrd="4" destOrd="0" parTransId="{BCC8D78A-03CD-4D30-ABE9-02EA9105CBE6}" sibTransId="{E9429367-9FA3-4FB6-AA98-6939DE7ECB7A}"/>
    <dgm:cxn modelId="{65247F8A-8331-4686-A44F-E4A63588BACA}" srcId="{4BCE624B-794C-41C2-AFFA-46EFDD7EE5F0}" destId="{5A12E65E-0BD8-4885-B2E9-BD76AD287A80}" srcOrd="0" destOrd="0" parTransId="{80008D7D-F38F-4D3D-A797-2CB3D1D31CE7}" sibTransId="{EA178265-EE1B-4082-90A0-61FB9D7EABAC}"/>
    <dgm:cxn modelId="{476A0F94-1349-4D70-ADDC-B6B819CA2868}" srcId="{4BCE624B-794C-41C2-AFFA-46EFDD7EE5F0}" destId="{BAAD27EE-EA6D-495F-A277-8B243BFAE5F8}" srcOrd="5" destOrd="0" parTransId="{DBBC72F3-AB1D-42E2-9CB7-BBF20CC400E3}" sibTransId="{395D508C-997A-4199-A10F-B40A0BF50C7F}"/>
    <dgm:cxn modelId="{12CE1697-F2C5-47DB-B226-9DA34AC1579F}" type="presOf" srcId="{43C616AA-0252-4A71-B1B0-A3070CF7078C}" destId="{2F98644F-FD32-410D-8BF8-68A5A4BD859D}" srcOrd="0" destOrd="0" presId="urn:microsoft.com/office/officeart/2005/8/layout/default"/>
    <dgm:cxn modelId="{96896E97-4F46-48C5-A4CA-B645456BFCC8}" type="presOf" srcId="{5A12E65E-0BD8-4885-B2E9-BD76AD287A80}" destId="{16AA07A9-6DFF-488F-897C-7925D812973A}" srcOrd="0" destOrd="0" presId="urn:microsoft.com/office/officeart/2005/8/layout/default"/>
    <dgm:cxn modelId="{B4C8C6A4-FF8A-4D8C-9572-0E65CA1F32D2}" type="presOf" srcId="{4451F752-12D0-4ACE-9409-5794440124D6}" destId="{65DF3375-E616-472D-9A6A-B74DACE7CC98}" srcOrd="0" destOrd="0" presId="urn:microsoft.com/office/officeart/2005/8/layout/default"/>
    <dgm:cxn modelId="{55D804A5-67E7-4978-B134-9F8B320C7A22}" srcId="{4BCE624B-794C-41C2-AFFA-46EFDD7EE5F0}" destId="{FF7A10E1-3818-47DD-A9CE-A844D357FF07}" srcOrd="7" destOrd="0" parTransId="{0D9148AD-1866-479B-9BD1-6C6D6DDEE03E}" sibTransId="{A7656EF7-60D5-4609-B4A7-C12A847406E4}"/>
    <dgm:cxn modelId="{E85114D2-8B4E-42DF-BB69-EC1436DE5697}" type="presOf" srcId="{A110517A-E62E-46C0-86E1-50BCA55F1B9D}" destId="{2F6A6CCD-82F7-4A56-81B4-234D2ABE4B89}" srcOrd="0" destOrd="0" presId="urn:microsoft.com/office/officeart/2005/8/layout/default"/>
    <dgm:cxn modelId="{3B73B2F7-F416-46AD-8143-DAF8169C98A6}" type="presParOf" srcId="{7FABC04B-4FD7-42D8-A70B-744146EAAA90}" destId="{16AA07A9-6DFF-488F-897C-7925D812973A}" srcOrd="0" destOrd="0" presId="urn:microsoft.com/office/officeart/2005/8/layout/default"/>
    <dgm:cxn modelId="{F65AED29-CAF4-43A9-B5C5-875C4C89C9C6}" type="presParOf" srcId="{7FABC04B-4FD7-42D8-A70B-744146EAAA90}" destId="{DBC71750-49CF-42DF-95D8-50B3D20811B9}" srcOrd="1" destOrd="0" presId="urn:microsoft.com/office/officeart/2005/8/layout/default"/>
    <dgm:cxn modelId="{7C553742-DCDD-4D58-97B2-16B909DC8818}" type="presParOf" srcId="{7FABC04B-4FD7-42D8-A70B-744146EAAA90}" destId="{2F6A6CCD-82F7-4A56-81B4-234D2ABE4B89}" srcOrd="2" destOrd="0" presId="urn:microsoft.com/office/officeart/2005/8/layout/default"/>
    <dgm:cxn modelId="{48BD5430-731C-46C3-8F8A-8C04E4B2614B}" type="presParOf" srcId="{7FABC04B-4FD7-42D8-A70B-744146EAAA90}" destId="{F849D3A0-A695-45D6-8B7A-1C760D0E0E77}" srcOrd="3" destOrd="0" presId="urn:microsoft.com/office/officeart/2005/8/layout/default"/>
    <dgm:cxn modelId="{673E0549-3FF8-45AC-AFF0-272E7E672E7A}" type="presParOf" srcId="{7FABC04B-4FD7-42D8-A70B-744146EAAA90}" destId="{9F6BDAE8-6907-4CF1-AE97-CB5E29D53037}" srcOrd="4" destOrd="0" presId="urn:microsoft.com/office/officeart/2005/8/layout/default"/>
    <dgm:cxn modelId="{00FFFE41-AA47-4A6D-8229-4387ED9FD292}" type="presParOf" srcId="{7FABC04B-4FD7-42D8-A70B-744146EAAA90}" destId="{88517DD6-D519-48F8-9828-D732343F8556}" srcOrd="5" destOrd="0" presId="urn:microsoft.com/office/officeart/2005/8/layout/default"/>
    <dgm:cxn modelId="{D8D04B5C-2F6B-4822-9F6F-7D32C74A5071}" type="presParOf" srcId="{7FABC04B-4FD7-42D8-A70B-744146EAAA90}" destId="{2F98644F-FD32-410D-8BF8-68A5A4BD859D}" srcOrd="6" destOrd="0" presId="urn:microsoft.com/office/officeart/2005/8/layout/default"/>
    <dgm:cxn modelId="{7EFCCC82-3D33-44BA-A198-13D4D7A32140}" type="presParOf" srcId="{7FABC04B-4FD7-42D8-A70B-744146EAAA90}" destId="{3AF2DF55-4D0E-454D-BFB4-D0F9A8B29472}" srcOrd="7" destOrd="0" presId="urn:microsoft.com/office/officeart/2005/8/layout/default"/>
    <dgm:cxn modelId="{2A930238-DFC8-424C-96A2-845C37B7FC98}" type="presParOf" srcId="{7FABC04B-4FD7-42D8-A70B-744146EAAA90}" destId="{65DF3375-E616-472D-9A6A-B74DACE7CC98}" srcOrd="8" destOrd="0" presId="urn:microsoft.com/office/officeart/2005/8/layout/default"/>
    <dgm:cxn modelId="{200455C8-B2E8-432E-917E-1307AE640A61}" type="presParOf" srcId="{7FABC04B-4FD7-42D8-A70B-744146EAAA90}" destId="{3763B8A9-7FB9-4F81-95C2-74F7B6BA1DDB}" srcOrd="9" destOrd="0" presId="urn:microsoft.com/office/officeart/2005/8/layout/default"/>
    <dgm:cxn modelId="{7929166D-A795-42B5-AFE9-192408CDDE26}" type="presParOf" srcId="{7FABC04B-4FD7-42D8-A70B-744146EAAA90}" destId="{BA876242-F9BD-4863-AEF2-BA906659E237}" srcOrd="10" destOrd="0" presId="urn:microsoft.com/office/officeart/2005/8/layout/default"/>
    <dgm:cxn modelId="{AC44E8C2-2C44-404E-8642-A323282710EF}" type="presParOf" srcId="{7FABC04B-4FD7-42D8-A70B-744146EAAA90}" destId="{3DB77BA7-6EAC-4E1B-96C6-466976FCDCB8}" srcOrd="11" destOrd="0" presId="urn:microsoft.com/office/officeart/2005/8/layout/default"/>
    <dgm:cxn modelId="{02ADD9A8-CF41-41C3-AD9E-77B98E803A26}" type="presParOf" srcId="{7FABC04B-4FD7-42D8-A70B-744146EAAA90}" destId="{FE3321E0-2DE8-4EE6-B207-AF681C31EF19}" srcOrd="12" destOrd="0" presId="urn:microsoft.com/office/officeart/2005/8/layout/default"/>
    <dgm:cxn modelId="{B34E0232-1B1A-4B44-8904-12B144133807}" type="presParOf" srcId="{7FABC04B-4FD7-42D8-A70B-744146EAAA90}" destId="{1172DDE6-E894-453E-A27E-3322844FBAC0}" srcOrd="13" destOrd="0" presId="urn:microsoft.com/office/officeart/2005/8/layout/default"/>
    <dgm:cxn modelId="{EC1318C1-2499-4C2A-87C2-48B57B5C3728}" type="presParOf" srcId="{7FABC04B-4FD7-42D8-A70B-744146EAAA90}" destId="{E3DD615C-933A-4A14-BD7E-D6679546191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36686-8B13-4004-9DC6-C6D5FDB5F2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3FB77-CF34-4FA7-BF0A-E6A92342AEE0}">
      <dgm:prSet custT="1"/>
      <dgm:spPr/>
      <dgm:t>
        <a:bodyPr/>
        <a:lstStyle/>
        <a:p>
          <a:r>
            <a:rPr lang="ru-RU" sz="1800" dirty="0"/>
            <a:t>Функция / Семантическое поле</a:t>
          </a:r>
          <a:endParaRPr lang="en-US" sz="1800" dirty="0"/>
        </a:p>
      </dgm:t>
    </dgm:pt>
    <dgm:pt modelId="{DEA3055D-25D2-4C0D-A62A-0910426CDF33}" type="parTrans" cxnId="{40E1C6FF-DEA7-4C9A-8B44-DAEEB6728733}">
      <dgm:prSet/>
      <dgm:spPr/>
      <dgm:t>
        <a:bodyPr/>
        <a:lstStyle/>
        <a:p>
          <a:endParaRPr lang="en-US"/>
        </a:p>
      </dgm:t>
    </dgm:pt>
    <dgm:pt modelId="{DA8CF76B-D413-4B2D-B2A3-54ED49A71FFF}" type="sibTrans" cxnId="{40E1C6FF-DEA7-4C9A-8B44-DAEEB6728733}">
      <dgm:prSet/>
      <dgm:spPr/>
      <dgm:t>
        <a:bodyPr/>
        <a:lstStyle/>
        <a:p>
          <a:endParaRPr lang="en-US"/>
        </a:p>
      </dgm:t>
    </dgm:pt>
    <dgm:pt modelId="{D6E1779C-1600-41E4-9C32-D78A076DBA1E}">
      <dgm:prSet custT="1"/>
      <dgm:spPr/>
      <dgm:t>
        <a:bodyPr/>
        <a:lstStyle/>
        <a:p>
          <a:r>
            <a:rPr lang="ru-RU" sz="1800" dirty="0"/>
            <a:t>Лемма (ФК)</a:t>
          </a:r>
          <a:endParaRPr lang="en-US" sz="1800" dirty="0"/>
        </a:p>
      </dgm:t>
    </dgm:pt>
    <dgm:pt modelId="{4CBAB0B9-A794-46E2-B30C-4C5873334C13}" type="parTrans" cxnId="{D0F3BC55-7C85-48AE-B4EC-E7C7C26C6079}">
      <dgm:prSet/>
      <dgm:spPr/>
      <dgm:t>
        <a:bodyPr/>
        <a:lstStyle/>
        <a:p>
          <a:endParaRPr lang="en-US"/>
        </a:p>
      </dgm:t>
    </dgm:pt>
    <dgm:pt modelId="{5E043C81-A551-46E0-8531-5721202C0C32}" type="sibTrans" cxnId="{D0F3BC55-7C85-48AE-B4EC-E7C7C26C6079}">
      <dgm:prSet/>
      <dgm:spPr/>
      <dgm:t>
        <a:bodyPr/>
        <a:lstStyle/>
        <a:p>
          <a:endParaRPr lang="en-US"/>
        </a:p>
      </dgm:t>
    </dgm:pt>
    <dgm:pt modelId="{EE07762D-08BE-4D65-81D0-5FB42826992D}">
      <dgm:prSet custT="1"/>
      <dgm:spPr/>
      <dgm:t>
        <a:bodyPr/>
        <a:lstStyle/>
        <a:p>
          <a:r>
            <a:rPr lang="ru-RU" sz="1800" dirty="0"/>
            <a:t>Пример(ы)</a:t>
          </a:r>
          <a:endParaRPr lang="en-US" sz="1800" dirty="0"/>
        </a:p>
      </dgm:t>
    </dgm:pt>
    <dgm:pt modelId="{DB0FAF23-3E83-4C15-A3EC-6F53DE7EBAA0}" type="parTrans" cxnId="{7F3A1DC2-27E4-4F4C-A8C9-9CFC01E9E7FB}">
      <dgm:prSet/>
      <dgm:spPr/>
      <dgm:t>
        <a:bodyPr/>
        <a:lstStyle/>
        <a:p>
          <a:endParaRPr lang="en-US"/>
        </a:p>
      </dgm:t>
    </dgm:pt>
    <dgm:pt modelId="{EC1EDAD4-6782-406A-B40D-D1D1FD3F616E}" type="sibTrans" cxnId="{7F3A1DC2-27E4-4F4C-A8C9-9CFC01E9E7FB}">
      <dgm:prSet/>
      <dgm:spPr/>
      <dgm:t>
        <a:bodyPr/>
        <a:lstStyle/>
        <a:p>
          <a:endParaRPr lang="en-US"/>
        </a:p>
      </dgm:t>
    </dgm:pt>
    <dgm:pt modelId="{E3F07FCA-B7D1-4957-88E9-5AFDE824902A}">
      <dgm:prSet custT="1"/>
      <dgm:spPr/>
      <dgm:t>
        <a:bodyPr/>
        <a:lstStyle/>
        <a:p>
          <a:r>
            <a:rPr lang="ru-RU" sz="1800" dirty="0"/>
            <a:t>Описание морфологии </a:t>
          </a:r>
          <a:endParaRPr lang="en-US" sz="1800" dirty="0"/>
        </a:p>
      </dgm:t>
    </dgm:pt>
    <dgm:pt modelId="{CEE89E63-E5AA-44D4-8D73-3D80F5A49577}" type="parTrans" cxnId="{2DAE2970-4832-4550-A766-9D43C737CAB9}">
      <dgm:prSet/>
      <dgm:spPr/>
      <dgm:t>
        <a:bodyPr/>
        <a:lstStyle/>
        <a:p>
          <a:endParaRPr lang="en-US"/>
        </a:p>
      </dgm:t>
    </dgm:pt>
    <dgm:pt modelId="{52AD071B-CBB9-4D42-B1A9-B5CFA68F427D}" type="sibTrans" cxnId="{2DAE2970-4832-4550-A766-9D43C737CAB9}">
      <dgm:prSet/>
      <dgm:spPr/>
      <dgm:t>
        <a:bodyPr/>
        <a:lstStyle/>
        <a:p>
          <a:endParaRPr lang="en-US"/>
        </a:p>
      </dgm:t>
    </dgm:pt>
    <dgm:pt modelId="{3609F901-94BA-4AAF-A15E-C3939E484867}">
      <dgm:prSet custT="1"/>
      <dgm:spPr/>
      <dgm:t>
        <a:bodyPr/>
        <a:lstStyle/>
        <a:p>
          <a:r>
            <a:rPr lang="ru-RU" sz="1800" dirty="0"/>
            <a:t>Значение и семантические ограничения для заполнителей (филлеров)</a:t>
          </a:r>
          <a:r>
            <a:rPr lang="de-DE" sz="1800" dirty="0"/>
            <a:t>. </a:t>
          </a:r>
          <a:r>
            <a:rPr lang="ru-RU" sz="1800" dirty="0"/>
            <a:t>Возможна полисемия. </a:t>
          </a:r>
          <a:endParaRPr lang="en-US" sz="1800" dirty="0"/>
        </a:p>
      </dgm:t>
    </dgm:pt>
    <dgm:pt modelId="{B559D27E-6EB2-4118-8755-9F051B820E6E}" type="parTrans" cxnId="{6664B16B-9BCA-4903-A53D-2E893A64FEBF}">
      <dgm:prSet/>
      <dgm:spPr/>
      <dgm:t>
        <a:bodyPr/>
        <a:lstStyle/>
        <a:p>
          <a:endParaRPr lang="en-US"/>
        </a:p>
      </dgm:t>
    </dgm:pt>
    <dgm:pt modelId="{39A23454-D0BB-4CDF-BE99-E251CA5A0004}" type="sibTrans" cxnId="{6664B16B-9BCA-4903-A53D-2E893A64FEBF}">
      <dgm:prSet/>
      <dgm:spPr/>
      <dgm:t>
        <a:bodyPr/>
        <a:lstStyle/>
        <a:p>
          <a:endParaRPr lang="en-US"/>
        </a:p>
      </dgm:t>
    </dgm:pt>
    <dgm:pt modelId="{4DDB59AE-6963-47EE-AF5A-957EA9E90FF5}">
      <dgm:prSet custT="1"/>
      <dgm:spPr/>
      <dgm:t>
        <a:bodyPr/>
        <a:lstStyle/>
        <a:p>
          <a:r>
            <a:rPr lang="ru-RU" sz="1800" dirty="0"/>
            <a:t>Вариант(ы)</a:t>
          </a:r>
          <a:endParaRPr lang="en-US" sz="1800" dirty="0"/>
        </a:p>
      </dgm:t>
    </dgm:pt>
    <dgm:pt modelId="{E7E56537-7CF6-412D-8021-C1CF5E549E28}" type="parTrans" cxnId="{EC75DE5C-9543-42E5-9AAB-A765D6BD8CB4}">
      <dgm:prSet/>
      <dgm:spPr/>
      <dgm:t>
        <a:bodyPr/>
        <a:lstStyle/>
        <a:p>
          <a:endParaRPr lang="en-US"/>
        </a:p>
      </dgm:t>
    </dgm:pt>
    <dgm:pt modelId="{3843A108-0E59-42DE-BA7D-652516251C69}" type="sibTrans" cxnId="{EC75DE5C-9543-42E5-9AAB-A765D6BD8CB4}">
      <dgm:prSet/>
      <dgm:spPr/>
      <dgm:t>
        <a:bodyPr/>
        <a:lstStyle/>
        <a:p>
          <a:endParaRPr lang="en-US"/>
        </a:p>
      </dgm:t>
    </dgm:pt>
    <dgm:pt modelId="{615B45EA-FF1A-4053-8229-6D8D819AA126}">
      <dgm:prSet custT="1"/>
      <dgm:spPr/>
      <dgm:t>
        <a:bodyPr/>
        <a:lstStyle/>
        <a:p>
          <a:r>
            <a:rPr lang="ru-RU" sz="1800" dirty="0"/>
            <a:t>Просодия</a:t>
          </a:r>
          <a:endParaRPr lang="de-DE" sz="1800" dirty="0"/>
        </a:p>
        <a:p>
          <a:r>
            <a:rPr lang="ru-RU" sz="1800" dirty="0"/>
            <a:t>Стиль</a:t>
          </a:r>
        </a:p>
        <a:p>
          <a:r>
            <a:rPr lang="ru-RU" sz="1800" dirty="0"/>
            <a:t>Употребление в тексте</a:t>
          </a:r>
          <a:endParaRPr lang="de-DE" sz="1800" dirty="0"/>
        </a:p>
        <a:p>
          <a:endParaRPr lang="en-US" sz="1800" dirty="0"/>
        </a:p>
      </dgm:t>
    </dgm:pt>
    <dgm:pt modelId="{1AEE44FA-B5A1-4C6B-841E-39CD5EF532A3}" type="parTrans" cxnId="{E684196A-5760-46CD-81DC-5A29D0EAE27E}">
      <dgm:prSet/>
      <dgm:spPr/>
      <dgm:t>
        <a:bodyPr/>
        <a:lstStyle/>
        <a:p>
          <a:endParaRPr lang="en-US"/>
        </a:p>
      </dgm:t>
    </dgm:pt>
    <dgm:pt modelId="{51A4987D-844A-4468-9B72-9100BA734B31}" type="sibTrans" cxnId="{E684196A-5760-46CD-81DC-5A29D0EAE27E}">
      <dgm:prSet/>
      <dgm:spPr/>
      <dgm:t>
        <a:bodyPr/>
        <a:lstStyle/>
        <a:p>
          <a:endParaRPr lang="en-US"/>
        </a:p>
      </dgm:t>
    </dgm:pt>
    <dgm:pt modelId="{2741C99B-EF26-49EF-9812-C79D87328D8F}" type="pres">
      <dgm:prSet presAssocID="{70636686-8B13-4004-9DC6-C6D5FDB5F2BB}" presName="vert0" presStyleCnt="0">
        <dgm:presLayoutVars>
          <dgm:dir/>
          <dgm:animOne val="branch"/>
          <dgm:animLvl val="lvl"/>
        </dgm:presLayoutVars>
      </dgm:prSet>
      <dgm:spPr/>
    </dgm:pt>
    <dgm:pt modelId="{97141B4C-6BEB-4D70-8296-F0D1F37398B7}" type="pres">
      <dgm:prSet presAssocID="{D843FB77-CF34-4FA7-BF0A-E6A92342AEE0}" presName="thickLine" presStyleLbl="alignNode1" presStyleIdx="0" presStyleCnt="7"/>
      <dgm:spPr/>
    </dgm:pt>
    <dgm:pt modelId="{74B6C8CE-D1D6-4947-9F91-6F0F44D795AF}" type="pres">
      <dgm:prSet presAssocID="{D843FB77-CF34-4FA7-BF0A-E6A92342AEE0}" presName="horz1" presStyleCnt="0"/>
      <dgm:spPr/>
    </dgm:pt>
    <dgm:pt modelId="{2E4F890C-A6B0-481D-96DF-43E8CC30F9A6}" type="pres">
      <dgm:prSet presAssocID="{D843FB77-CF34-4FA7-BF0A-E6A92342AEE0}" presName="tx1" presStyleLbl="revTx" presStyleIdx="0" presStyleCnt="7"/>
      <dgm:spPr/>
    </dgm:pt>
    <dgm:pt modelId="{61D55D35-13D5-4EFC-9BEE-9FD9073B7944}" type="pres">
      <dgm:prSet presAssocID="{D843FB77-CF34-4FA7-BF0A-E6A92342AEE0}" presName="vert1" presStyleCnt="0"/>
      <dgm:spPr/>
    </dgm:pt>
    <dgm:pt modelId="{97F559C8-0697-4933-9D28-4C4A2A1C5A4C}" type="pres">
      <dgm:prSet presAssocID="{D6E1779C-1600-41E4-9C32-D78A076DBA1E}" presName="thickLine" presStyleLbl="alignNode1" presStyleIdx="1" presStyleCnt="7"/>
      <dgm:spPr/>
    </dgm:pt>
    <dgm:pt modelId="{B83BF19B-EECF-4119-ACCA-6957B8722B76}" type="pres">
      <dgm:prSet presAssocID="{D6E1779C-1600-41E4-9C32-D78A076DBA1E}" presName="horz1" presStyleCnt="0"/>
      <dgm:spPr/>
    </dgm:pt>
    <dgm:pt modelId="{ADDE45E7-9683-435F-B7BB-88AE6103BE3D}" type="pres">
      <dgm:prSet presAssocID="{D6E1779C-1600-41E4-9C32-D78A076DBA1E}" presName="tx1" presStyleLbl="revTx" presStyleIdx="1" presStyleCnt="7"/>
      <dgm:spPr/>
    </dgm:pt>
    <dgm:pt modelId="{2620D5F9-25B5-43BA-BFC3-B8B258DBA2DA}" type="pres">
      <dgm:prSet presAssocID="{D6E1779C-1600-41E4-9C32-D78A076DBA1E}" presName="vert1" presStyleCnt="0"/>
      <dgm:spPr/>
    </dgm:pt>
    <dgm:pt modelId="{4B20C3AF-F701-4806-BE9C-D0FB6D44A2F4}" type="pres">
      <dgm:prSet presAssocID="{EE07762D-08BE-4D65-81D0-5FB42826992D}" presName="thickLine" presStyleLbl="alignNode1" presStyleIdx="2" presStyleCnt="7"/>
      <dgm:spPr/>
    </dgm:pt>
    <dgm:pt modelId="{1A7C75DD-7947-4B55-BB89-4D27A0103247}" type="pres">
      <dgm:prSet presAssocID="{EE07762D-08BE-4D65-81D0-5FB42826992D}" presName="horz1" presStyleCnt="0"/>
      <dgm:spPr/>
    </dgm:pt>
    <dgm:pt modelId="{B2FA4774-C819-48FF-ABA6-518DE50FD87E}" type="pres">
      <dgm:prSet presAssocID="{EE07762D-08BE-4D65-81D0-5FB42826992D}" presName="tx1" presStyleLbl="revTx" presStyleIdx="2" presStyleCnt="7"/>
      <dgm:spPr/>
    </dgm:pt>
    <dgm:pt modelId="{99A7FCF0-D9A4-4926-AB40-BE605A3EFB10}" type="pres">
      <dgm:prSet presAssocID="{EE07762D-08BE-4D65-81D0-5FB42826992D}" presName="vert1" presStyleCnt="0"/>
      <dgm:spPr/>
    </dgm:pt>
    <dgm:pt modelId="{62F6DD7A-E538-437F-A578-91A2AABE08C4}" type="pres">
      <dgm:prSet presAssocID="{E3F07FCA-B7D1-4957-88E9-5AFDE824902A}" presName="thickLine" presStyleLbl="alignNode1" presStyleIdx="3" presStyleCnt="7"/>
      <dgm:spPr/>
    </dgm:pt>
    <dgm:pt modelId="{FE52E4DB-7EC5-4164-86C1-1AAF0B20A2D2}" type="pres">
      <dgm:prSet presAssocID="{E3F07FCA-B7D1-4957-88E9-5AFDE824902A}" presName="horz1" presStyleCnt="0"/>
      <dgm:spPr/>
    </dgm:pt>
    <dgm:pt modelId="{BF25D4D3-465B-450B-A2B4-A921DBC66ACB}" type="pres">
      <dgm:prSet presAssocID="{E3F07FCA-B7D1-4957-88E9-5AFDE824902A}" presName="tx1" presStyleLbl="revTx" presStyleIdx="3" presStyleCnt="7"/>
      <dgm:spPr/>
    </dgm:pt>
    <dgm:pt modelId="{508BBD0A-7439-4DA8-9C8A-056A727CDAB3}" type="pres">
      <dgm:prSet presAssocID="{E3F07FCA-B7D1-4957-88E9-5AFDE824902A}" presName="vert1" presStyleCnt="0"/>
      <dgm:spPr/>
    </dgm:pt>
    <dgm:pt modelId="{4AA92DFA-C75B-40C7-B659-7F671C09CE9F}" type="pres">
      <dgm:prSet presAssocID="{3609F901-94BA-4AAF-A15E-C3939E484867}" presName="thickLine" presStyleLbl="alignNode1" presStyleIdx="4" presStyleCnt="7"/>
      <dgm:spPr/>
    </dgm:pt>
    <dgm:pt modelId="{AB856AA4-7F56-4F77-BF3A-A56EB4F6E73D}" type="pres">
      <dgm:prSet presAssocID="{3609F901-94BA-4AAF-A15E-C3939E484867}" presName="horz1" presStyleCnt="0"/>
      <dgm:spPr/>
    </dgm:pt>
    <dgm:pt modelId="{513FC346-0843-482F-8707-F195AC06C05E}" type="pres">
      <dgm:prSet presAssocID="{3609F901-94BA-4AAF-A15E-C3939E484867}" presName="tx1" presStyleLbl="revTx" presStyleIdx="4" presStyleCnt="7" custScaleX="100098" custScaleY="169753"/>
      <dgm:spPr/>
    </dgm:pt>
    <dgm:pt modelId="{A510FE76-0258-4D69-A2DE-0BAD9101B8D1}" type="pres">
      <dgm:prSet presAssocID="{3609F901-94BA-4AAF-A15E-C3939E484867}" presName="vert1" presStyleCnt="0"/>
      <dgm:spPr/>
    </dgm:pt>
    <dgm:pt modelId="{99C6C27F-B446-4425-8A03-693CC0D6F672}" type="pres">
      <dgm:prSet presAssocID="{4DDB59AE-6963-47EE-AF5A-957EA9E90FF5}" presName="thickLine" presStyleLbl="alignNode1" presStyleIdx="5" presStyleCnt="7"/>
      <dgm:spPr/>
    </dgm:pt>
    <dgm:pt modelId="{F0309C8D-335A-448D-B362-0E39F79976B1}" type="pres">
      <dgm:prSet presAssocID="{4DDB59AE-6963-47EE-AF5A-957EA9E90FF5}" presName="horz1" presStyleCnt="0"/>
      <dgm:spPr/>
    </dgm:pt>
    <dgm:pt modelId="{B50ABFA0-71A2-4381-BD4B-41B68C0900A9}" type="pres">
      <dgm:prSet presAssocID="{4DDB59AE-6963-47EE-AF5A-957EA9E90FF5}" presName="tx1" presStyleLbl="revTx" presStyleIdx="5" presStyleCnt="7"/>
      <dgm:spPr/>
    </dgm:pt>
    <dgm:pt modelId="{EFBAF5E6-25BC-4CF9-80D4-505D32A923B8}" type="pres">
      <dgm:prSet presAssocID="{4DDB59AE-6963-47EE-AF5A-957EA9E90FF5}" presName="vert1" presStyleCnt="0"/>
      <dgm:spPr/>
    </dgm:pt>
    <dgm:pt modelId="{D88A44CC-6963-4B14-B49A-6DBB1584D671}" type="pres">
      <dgm:prSet presAssocID="{615B45EA-FF1A-4053-8229-6D8D819AA126}" presName="thickLine" presStyleLbl="alignNode1" presStyleIdx="6" presStyleCnt="7"/>
      <dgm:spPr/>
    </dgm:pt>
    <dgm:pt modelId="{87C2EA9F-6F4C-4A97-8A62-662A497B83BE}" type="pres">
      <dgm:prSet presAssocID="{615B45EA-FF1A-4053-8229-6D8D819AA126}" presName="horz1" presStyleCnt="0"/>
      <dgm:spPr/>
    </dgm:pt>
    <dgm:pt modelId="{4B5AAA75-116E-4162-9C5A-C9251F2E45E3}" type="pres">
      <dgm:prSet presAssocID="{615B45EA-FF1A-4053-8229-6D8D819AA126}" presName="tx1" presStyleLbl="revTx" presStyleIdx="6" presStyleCnt="7" custScaleY="351102"/>
      <dgm:spPr/>
    </dgm:pt>
    <dgm:pt modelId="{BCFA42CD-4800-4A46-8493-BB06C21630F9}" type="pres">
      <dgm:prSet presAssocID="{615B45EA-FF1A-4053-8229-6D8D819AA126}" presName="vert1" presStyleCnt="0"/>
      <dgm:spPr/>
    </dgm:pt>
  </dgm:ptLst>
  <dgm:cxnLst>
    <dgm:cxn modelId="{61DE4503-7702-44A1-8A34-144CEC3AEAB6}" type="presOf" srcId="{EE07762D-08BE-4D65-81D0-5FB42826992D}" destId="{B2FA4774-C819-48FF-ABA6-518DE50FD87E}" srcOrd="0" destOrd="0" presId="urn:microsoft.com/office/officeart/2008/layout/LinedList"/>
    <dgm:cxn modelId="{EC75DE5C-9543-42E5-9AAB-A765D6BD8CB4}" srcId="{70636686-8B13-4004-9DC6-C6D5FDB5F2BB}" destId="{4DDB59AE-6963-47EE-AF5A-957EA9E90FF5}" srcOrd="5" destOrd="0" parTransId="{E7E56537-7CF6-412D-8021-C1CF5E549E28}" sibTransId="{3843A108-0E59-42DE-BA7D-652516251C69}"/>
    <dgm:cxn modelId="{22EE3369-F6EB-4F93-8D6B-378FBD712D8F}" type="presOf" srcId="{70636686-8B13-4004-9DC6-C6D5FDB5F2BB}" destId="{2741C99B-EF26-49EF-9812-C79D87328D8F}" srcOrd="0" destOrd="0" presId="urn:microsoft.com/office/officeart/2008/layout/LinedList"/>
    <dgm:cxn modelId="{E684196A-5760-46CD-81DC-5A29D0EAE27E}" srcId="{70636686-8B13-4004-9DC6-C6D5FDB5F2BB}" destId="{615B45EA-FF1A-4053-8229-6D8D819AA126}" srcOrd="6" destOrd="0" parTransId="{1AEE44FA-B5A1-4C6B-841E-39CD5EF532A3}" sibTransId="{51A4987D-844A-4468-9B72-9100BA734B31}"/>
    <dgm:cxn modelId="{6664B16B-9BCA-4903-A53D-2E893A64FEBF}" srcId="{70636686-8B13-4004-9DC6-C6D5FDB5F2BB}" destId="{3609F901-94BA-4AAF-A15E-C3939E484867}" srcOrd="4" destOrd="0" parTransId="{B559D27E-6EB2-4118-8755-9F051B820E6E}" sibTransId="{39A23454-D0BB-4CDF-BE99-E251CA5A0004}"/>
    <dgm:cxn modelId="{EBA0C14F-21F7-4AE3-BA40-00234B77786C}" type="presOf" srcId="{E3F07FCA-B7D1-4957-88E9-5AFDE824902A}" destId="{BF25D4D3-465B-450B-A2B4-A921DBC66ACB}" srcOrd="0" destOrd="0" presId="urn:microsoft.com/office/officeart/2008/layout/LinedList"/>
    <dgm:cxn modelId="{2DAE2970-4832-4550-A766-9D43C737CAB9}" srcId="{70636686-8B13-4004-9DC6-C6D5FDB5F2BB}" destId="{E3F07FCA-B7D1-4957-88E9-5AFDE824902A}" srcOrd="3" destOrd="0" parTransId="{CEE89E63-E5AA-44D4-8D73-3D80F5A49577}" sibTransId="{52AD071B-CBB9-4D42-B1A9-B5CFA68F427D}"/>
    <dgm:cxn modelId="{D0F3BC55-7C85-48AE-B4EC-E7C7C26C6079}" srcId="{70636686-8B13-4004-9DC6-C6D5FDB5F2BB}" destId="{D6E1779C-1600-41E4-9C32-D78A076DBA1E}" srcOrd="1" destOrd="0" parTransId="{4CBAB0B9-A794-46E2-B30C-4C5873334C13}" sibTransId="{5E043C81-A551-46E0-8531-5721202C0C32}"/>
    <dgm:cxn modelId="{C6CAFA58-4C2E-47EA-ACC9-BF6488466953}" type="presOf" srcId="{615B45EA-FF1A-4053-8229-6D8D819AA126}" destId="{4B5AAA75-116E-4162-9C5A-C9251F2E45E3}" srcOrd="0" destOrd="0" presId="urn:microsoft.com/office/officeart/2008/layout/LinedList"/>
    <dgm:cxn modelId="{58DCB55A-7AD9-4641-8B4B-64213F873DA1}" type="presOf" srcId="{D843FB77-CF34-4FA7-BF0A-E6A92342AEE0}" destId="{2E4F890C-A6B0-481D-96DF-43E8CC30F9A6}" srcOrd="0" destOrd="0" presId="urn:microsoft.com/office/officeart/2008/layout/LinedList"/>
    <dgm:cxn modelId="{E63DC08A-FDEF-46E2-8BE6-6811D8871304}" type="presOf" srcId="{4DDB59AE-6963-47EE-AF5A-957EA9E90FF5}" destId="{B50ABFA0-71A2-4381-BD4B-41B68C0900A9}" srcOrd="0" destOrd="0" presId="urn:microsoft.com/office/officeart/2008/layout/LinedList"/>
    <dgm:cxn modelId="{3B6FE29A-0C84-4BCE-A5F9-1C46B7CFA89F}" type="presOf" srcId="{D6E1779C-1600-41E4-9C32-D78A076DBA1E}" destId="{ADDE45E7-9683-435F-B7BB-88AE6103BE3D}" srcOrd="0" destOrd="0" presId="urn:microsoft.com/office/officeart/2008/layout/LinedList"/>
    <dgm:cxn modelId="{7F3A1DC2-27E4-4F4C-A8C9-9CFC01E9E7FB}" srcId="{70636686-8B13-4004-9DC6-C6D5FDB5F2BB}" destId="{EE07762D-08BE-4D65-81D0-5FB42826992D}" srcOrd="2" destOrd="0" parTransId="{DB0FAF23-3E83-4C15-A3EC-6F53DE7EBAA0}" sibTransId="{EC1EDAD4-6782-406A-B40D-D1D1FD3F616E}"/>
    <dgm:cxn modelId="{6AB4BEFD-9674-4F38-B44A-61BA0A498C18}" type="presOf" srcId="{3609F901-94BA-4AAF-A15E-C3939E484867}" destId="{513FC346-0843-482F-8707-F195AC06C05E}" srcOrd="0" destOrd="0" presId="urn:microsoft.com/office/officeart/2008/layout/LinedList"/>
    <dgm:cxn modelId="{40E1C6FF-DEA7-4C9A-8B44-DAEEB6728733}" srcId="{70636686-8B13-4004-9DC6-C6D5FDB5F2BB}" destId="{D843FB77-CF34-4FA7-BF0A-E6A92342AEE0}" srcOrd="0" destOrd="0" parTransId="{DEA3055D-25D2-4C0D-A62A-0910426CDF33}" sibTransId="{DA8CF76B-D413-4B2D-B2A3-54ED49A71FFF}"/>
    <dgm:cxn modelId="{CB39DCA9-BF22-42B3-B8E6-1731418A0DB2}" type="presParOf" srcId="{2741C99B-EF26-49EF-9812-C79D87328D8F}" destId="{97141B4C-6BEB-4D70-8296-F0D1F37398B7}" srcOrd="0" destOrd="0" presId="urn:microsoft.com/office/officeart/2008/layout/LinedList"/>
    <dgm:cxn modelId="{9D91E30A-F03E-4D02-B2BC-363267C1B93D}" type="presParOf" srcId="{2741C99B-EF26-49EF-9812-C79D87328D8F}" destId="{74B6C8CE-D1D6-4947-9F91-6F0F44D795AF}" srcOrd="1" destOrd="0" presId="urn:microsoft.com/office/officeart/2008/layout/LinedList"/>
    <dgm:cxn modelId="{92FD0278-8E4F-49F2-9295-ED934A1E697C}" type="presParOf" srcId="{74B6C8CE-D1D6-4947-9F91-6F0F44D795AF}" destId="{2E4F890C-A6B0-481D-96DF-43E8CC30F9A6}" srcOrd="0" destOrd="0" presId="urn:microsoft.com/office/officeart/2008/layout/LinedList"/>
    <dgm:cxn modelId="{C323A51D-1E4C-4B88-8E1C-0AFE67725FE9}" type="presParOf" srcId="{74B6C8CE-D1D6-4947-9F91-6F0F44D795AF}" destId="{61D55D35-13D5-4EFC-9BEE-9FD9073B7944}" srcOrd="1" destOrd="0" presId="urn:microsoft.com/office/officeart/2008/layout/LinedList"/>
    <dgm:cxn modelId="{594BABDC-7761-42EC-8E81-D8A7B17EA0C5}" type="presParOf" srcId="{2741C99B-EF26-49EF-9812-C79D87328D8F}" destId="{97F559C8-0697-4933-9D28-4C4A2A1C5A4C}" srcOrd="2" destOrd="0" presId="urn:microsoft.com/office/officeart/2008/layout/LinedList"/>
    <dgm:cxn modelId="{629A5ED4-6F9E-4360-AC16-A67094A2854E}" type="presParOf" srcId="{2741C99B-EF26-49EF-9812-C79D87328D8F}" destId="{B83BF19B-EECF-4119-ACCA-6957B8722B76}" srcOrd="3" destOrd="0" presId="urn:microsoft.com/office/officeart/2008/layout/LinedList"/>
    <dgm:cxn modelId="{89653277-EA07-4379-80DD-39490353620E}" type="presParOf" srcId="{B83BF19B-EECF-4119-ACCA-6957B8722B76}" destId="{ADDE45E7-9683-435F-B7BB-88AE6103BE3D}" srcOrd="0" destOrd="0" presId="urn:microsoft.com/office/officeart/2008/layout/LinedList"/>
    <dgm:cxn modelId="{22D04859-B91C-432A-9CE2-E867E115ADBD}" type="presParOf" srcId="{B83BF19B-EECF-4119-ACCA-6957B8722B76}" destId="{2620D5F9-25B5-43BA-BFC3-B8B258DBA2DA}" srcOrd="1" destOrd="0" presId="urn:microsoft.com/office/officeart/2008/layout/LinedList"/>
    <dgm:cxn modelId="{9FE73CF4-3773-4629-B34C-0CC8F72F30F8}" type="presParOf" srcId="{2741C99B-EF26-49EF-9812-C79D87328D8F}" destId="{4B20C3AF-F701-4806-BE9C-D0FB6D44A2F4}" srcOrd="4" destOrd="0" presId="urn:microsoft.com/office/officeart/2008/layout/LinedList"/>
    <dgm:cxn modelId="{3A250324-A25C-4040-A729-0FE8A2307C8A}" type="presParOf" srcId="{2741C99B-EF26-49EF-9812-C79D87328D8F}" destId="{1A7C75DD-7947-4B55-BB89-4D27A0103247}" srcOrd="5" destOrd="0" presId="urn:microsoft.com/office/officeart/2008/layout/LinedList"/>
    <dgm:cxn modelId="{70476D73-D904-4D68-B075-7817F86CD3AF}" type="presParOf" srcId="{1A7C75DD-7947-4B55-BB89-4D27A0103247}" destId="{B2FA4774-C819-48FF-ABA6-518DE50FD87E}" srcOrd="0" destOrd="0" presId="urn:microsoft.com/office/officeart/2008/layout/LinedList"/>
    <dgm:cxn modelId="{053F6022-AB3B-491C-99AA-BCCDFD5746CE}" type="presParOf" srcId="{1A7C75DD-7947-4B55-BB89-4D27A0103247}" destId="{99A7FCF0-D9A4-4926-AB40-BE605A3EFB10}" srcOrd="1" destOrd="0" presId="urn:microsoft.com/office/officeart/2008/layout/LinedList"/>
    <dgm:cxn modelId="{B73C5C0C-EE43-4C32-8B1D-3EEA67E0FE2F}" type="presParOf" srcId="{2741C99B-EF26-49EF-9812-C79D87328D8F}" destId="{62F6DD7A-E538-437F-A578-91A2AABE08C4}" srcOrd="6" destOrd="0" presId="urn:microsoft.com/office/officeart/2008/layout/LinedList"/>
    <dgm:cxn modelId="{C90D7023-D11C-4216-A8B6-DEF5D66D55FC}" type="presParOf" srcId="{2741C99B-EF26-49EF-9812-C79D87328D8F}" destId="{FE52E4DB-7EC5-4164-86C1-1AAF0B20A2D2}" srcOrd="7" destOrd="0" presId="urn:microsoft.com/office/officeart/2008/layout/LinedList"/>
    <dgm:cxn modelId="{D02FA37E-DEE1-4E40-8DC2-BDF6A9965BB4}" type="presParOf" srcId="{FE52E4DB-7EC5-4164-86C1-1AAF0B20A2D2}" destId="{BF25D4D3-465B-450B-A2B4-A921DBC66ACB}" srcOrd="0" destOrd="0" presId="urn:microsoft.com/office/officeart/2008/layout/LinedList"/>
    <dgm:cxn modelId="{D923453A-1419-4530-B2F6-53205A77F5BE}" type="presParOf" srcId="{FE52E4DB-7EC5-4164-86C1-1AAF0B20A2D2}" destId="{508BBD0A-7439-4DA8-9C8A-056A727CDAB3}" srcOrd="1" destOrd="0" presId="urn:microsoft.com/office/officeart/2008/layout/LinedList"/>
    <dgm:cxn modelId="{4674D0E1-8031-4ABA-B5E0-DF2D02A76B92}" type="presParOf" srcId="{2741C99B-EF26-49EF-9812-C79D87328D8F}" destId="{4AA92DFA-C75B-40C7-B659-7F671C09CE9F}" srcOrd="8" destOrd="0" presId="urn:microsoft.com/office/officeart/2008/layout/LinedList"/>
    <dgm:cxn modelId="{6F9EC7D8-0A37-4BB4-A040-6336EA1857A1}" type="presParOf" srcId="{2741C99B-EF26-49EF-9812-C79D87328D8F}" destId="{AB856AA4-7F56-4F77-BF3A-A56EB4F6E73D}" srcOrd="9" destOrd="0" presId="urn:microsoft.com/office/officeart/2008/layout/LinedList"/>
    <dgm:cxn modelId="{BC4997AA-F318-431F-88EC-507EB850868B}" type="presParOf" srcId="{AB856AA4-7F56-4F77-BF3A-A56EB4F6E73D}" destId="{513FC346-0843-482F-8707-F195AC06C05E}" srcOrd="0" destOrd="0" presId="urn:microsoft.com/office/officeart/2008/layout/LinedList"/>
    <dgm:cxn modelId="{5F53C881-78B7-4144-BEB3-E04B9CDBBAD2}" type="presParOf" srcId="{AB856AA4-7F56-4F77-BF3A-A56EB4F6E73D}" destId="{A510FE76-0258-4D69-A2DE-0BAD9101B8D1}" srcOrd="1" destOrd="0" presId="urn:microsoft.com/office/officeart/2008/layout/LinedList"/>
    <dgm:cxn modelId="{BE0C2537-FA7C-423A-890A-DE38978F3302}" type="presParOf" srcId="{2741C99B-EF26-49EF-9812-C79D87328D8F}" destId="{99C6C27F-B446-4425-8A03-693CC0D6F672}" srcOrd="10" destOrd="0" presId="urn:microsoft.com/office/officeart/2008/layout/LinedList"/>
    <dgm:cxn modelId="{C26A76A4-D4BE-49F6-BE85-20937E41C3EA}" type="presParOf" srcId="{2741C99B-EF26-49EF-9812-C79D87328D8F}" destId="{F0309C8D-335A-448D-B362-0E39F79976B1}" srcOrd="11" destOrd="0" presId="urn:microsoft.com/office/officeart/2008/layout/LinedList"/>
    <dgm:cxn modelId="{34AEE994-546E-41FE-BFF9-76FFB59896B4}" type="presParOf" srcId="{F0309C8D-335A-448D-B362-0E39F79976B1}" destId="{B50ABFA0-71A2-4381-BD4B-41B68C0900A9}" srcOrd="0" destOrd="0" presId="urn:microsoft.com/office/officeart/2008/layout/LinedList"/>
    <dgm:cxn modelId="{8EC349EB-0AF8-44CC-B41D-0AD6F5FCC928}" type="presParOf" srcId="{F0309C8D-335A-448D-B362-0E39F79976B1}" destId="{EFBAF5E6-25BC-4CF9-80D4-505D32A923B8}" srcOrd="1" destOrd="0" presId="urn:microsoft.com/office/officeart/2008/layout/LinedList"/>
    <dgm:cxn modelId="{2DB98DD9-8509-47FF-BBC6-B80AB710ADA4}" type="presParOf" srcId="{2741C99B-EF26-49EF-9812-C79D87328D8F}" destId="{D88A44CC-6963-4B14-B49A-6DBB1584D671}" srcOrd="12" destOrd="0" presId="urn:microsoft.com/office/officeart/2008/layout/LinedList"/>
    <dgm:cxn modelId="{A732155D-6B4D-404A-BA72-B866B9D97E5C}" type="presParOf" srcId="{2741C99B-EF26-49EF-9812-C79D87328D8F}" destId="{87C2EA9F-6F4C-4A97-8A62-662A497B83BE}" srcOrd="13" destOrd="0" presId="urn:microsoft.com/office/officeart/2008/layout/LinedList"/>
    <dgm:cxn modelId="{A16F3C1E-DC8A-4B68-9D0A-6A6154CFF330}" type="presParOf" srcId="{87C2EA9F-6F4C-4A97-8A62-662A497B83BE}" destId="{4B5AAA75-116E-4162-9C5A-C9251F2E45E3}" srcOrd="0" destOrd="0" presId="urn:microsoft.com/office/officeart/2008/layout/LinedList"/>
    <dgm:cxn modelId="{D1763B48-7474-497B-81C2-C66D7566CBCD}" type="presParOf" srcId="{87C2EA9F-6F4C-4A97-8A62-662A497B83BE}" destId="{BCFA42CD-4800-4A46-8493-BB06C21630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36686-8B13-4004-9DC6-C6D5FDB5F2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3FB77-CF34-4FA7-BF0A-E6A92342AEE0}">
      <dgm:prSet custT="1"/>
      <dgm:spPr/>
      <dgm:t>
        <a:bodyPr/>
        <a:lstStyle/>
        <a:p>
          <a:r>
            <a:rPr lang="ru-RU" sz="1800" dirty="0"/>
            <a:t>Примеры с переводами</a:t>
          </a:r>
          <a:r>
            <a:rPr lang="de-DE" sz="1800" dirty="0"/>
            <a:t> (</a:t>
          </a:r>
          <a:r>
            <a:rPr lang="ru-RU" sz="1800" dirty="0"/>
            <a:t>опубликованы)</a:t>
          </a:r>
          <a:endParaRPr lang="en-US" sz="1800" dirty="0"/>
        </a:p>
      </dgm:t>
    </dgm:pt>
    <dgm:pt modelId="{DEA3055D-25D2-4C0D-A62A-0910426CDF33}" type="parTrans" cxnId="{40E1C6FF-DEA7-4C9A-8B44-DAEEB6728733}">
      <dgm:prSet/>
      <dgm:spPr/>
      <dgm:t>
        <a:bodyPr/>
        <a:lstStyle/>
        <a:p>
          <a:endParaRPr lang="en-US"/>
        </a:p>
      </dgm:t>
    </dgm:pt>
    <dgm:pt modelId="{DA8CF76B-D413-4B2D-B2A3-54ED49A71FFF}" type="sibTrans" cxnId="{40E1C6FF-DEA7-4C9A-8B44-DAEEB6728733}">
      <dgm:prSet/>
      <dgm:spPr/>
      <dgm:t>
        <a:bodyPr/>
        <a:lstStyle/>
        <a:p>
          <a:endParaRPr lang="en-US"/>
        </a:p>
      </dgm:t>
    </dgm:pt>
    <dgm:pt modelId="{D6E1779C-1600-41E4-9C32-D78A076DBA1E}">
      <dgm:prSet/>
      <dgm:spPr/>
      <dgm:t>
        <a:bodyPr/>
        <a:lstStyle/>
        <a:p>
          <a:r>
            <a:rPr lang="ru-RU" dirty="0"/>
            <a:t>Комментарии к переводам</a:t>
          </a:r>
          <a:endParaRPr lang="en-US" dirty="0"/>
        </a:p>
      </dgm:t>
    </dgm:pt>
    <dgm:pt modelId="{4CBAB0B9-A794-46E2-B30C-4C5873334C13}" type="parTrans" cxnId="{D0F3BC55-7C85-48AE-B4EC-E7C7C26C6079}">
      <dgm:prSet/>
      <dgm:spPr/>
      <dgm:t>
        <a:bodyPr/>
        <a:lstStyle/>
        <a:p>
          <a:endParaRPr lang="en-US"/>
        </a:p>
      </dgm:t>
    </dgm:pt>
    <dgm:pt modelId="{5E043C81-A551-46E0-8531-5721202C0C32}" type="sibTrans" cxnId="{D0F3BC55-7C85-48AE-B4EC-E7C7C26C6079}">
      <dgm:prSet/>
      <dgm:spPr/>
      <dgm:t>
        <a:bodyPr/>
        <a:lstStyle/>
        <a:p>
          <a:endParaRPr lang="en-US"/>
        </a:p>
      </dgm:t>
    </dgm:pt>
    <dgm:pt modelId="{EE07762D-08BE-4D65-81D0-5FB42826992D}">
      <dgm:prSet/>
      <dgm:spPr/>
      <dgm:t>
        <a:bodyPr/>
        <a:lstStyle/>
        <a:p>
          <a:r>
            <a:rPr lang="ru-RU" dirty="0"/>
            <a:t>Полные синонимы</a:t>
          </a:r>
          <a:endParaRPr lang="en-US" dirty="0"/>
        </a:p>
      </dgm:t>
    </dgm:pt>
    <dgm:pt modelId="{DB0FAF23-3E83-4C15-A3EC-6F53DE7EBAA0}" type="parTrans" cxnId="{7F3A1DC2-27E4-4F4C-A8C9-9CFC01E9E7FB}">
      <dgm:prSet/>
      <dgm:spPr/>
      <dgm:t>
        <a:bodyPr/>
        <a:lstStyle/>
        <a:p>
          <a:endParaRPr lang="en-US"/>
        </a:p>
      </dgm:t>
    </dgm:pt>
    <dgm:pt modelId="{EC1EDAD4-6782-406A-B40D-D1D1FD3F616E}" type="sibTrans" cxnId="{7F3A1DC2-27E4-4F4C-A8C9-9CFC01E9E7FB}">
      <dgm:prSet/>
      <dgm:spPr/>
      <dgm:t>
        <a:bodyPr/>
        <a:lstStyle/>
        <a:p>
          <a:endParaRPr lang="en-US"/>
        </a:p>
      </dgm:t>
    </dgm:pt>
    <dgm:pt modelId="{E3F07FCA-B7D1-4957-88E9-5AFDE824902A}">
      <dgm:prSet/>
      <dgm:spPr/>
      <dgm:t>
        <a:bodyPr/>
        <a:lstStyle/>
        <a:p>
          <a:r>
            <a:rPr lang="ru-RU" dirty="0"/>
            <a:t>Неполные синонимы</a:t>
          </a:r>
          <a:endParaRPr lang="en-US" dirty="0"/>
        </a:p>
      </dgm:t>
    </dgm:pt>
    <dgm:pt modelId="{CEE89E63-E5AA-44D4-8D73-3D80F5A49577}" type="parTrans" cxnId="{2DAE2970-4832-4550-A766-9D43C737CAB9}">
      <dgm:prSet/>
      <dgm:spPr/>
      <dgm:t>
        <a:bodyPr/>
        <a:lstStyle/>
        <a:p>
          <a:endParaRPr lang="en-US"/>
        </a:p>
      </dgm:t>
    </dgm:pt>
    <dgm:pt modelId="{52AD071B-CBB9-4D42-B1A9-B5CFA68F427D}" type="sibTrans" cxnId="{2DAE2970-4832-4550-A766-9D43C737CAB9}">
      <dgm:prSet/>
      <dgm:spPr/>
      <dgm:t>
        <a:bodyPr/>
        <a:lstStyle/>
        <a:p>
          <a:endParaRPr lang="en-US"/>
        </a:p>
      </dgm:t>
    </dgm:pt>
    <dgm:pt modelId="{3609F901-94BA-4AAF-A15E-C3939E484867}">
      <dgm:prSet/>
      <dgm:spPr/>
      <dgm:t>
        <a:bodyPr/>
        <a:lstStyle/>
        <a:p>
          <a:r>
            <a:rPr lang="ru-RU" dirty="0"/>
            <a:t>Омонимы</a:t>
          </a:r>
          <a:endParaRPr lang="en-US" dirty="0"/>
        </a:p>
      </dgm:t>
    </dgm:pt>
    <dgm:pt modelId="{B559D27E-6EB2-4118-8755-9F051B820E6E}" type="parTrans" cxnId="{6664B16B-9BCA-4903-A53D-2E893A64FEBF}">
      <dgm:prSet/>
      <dgm:spPr/>
      <dgm:t>
        <a:bodyPr/>
        <a:lstStyle/>
        <a:p>
          <a:endParaRPr lang="en-US"/>
        </a:p>
      </dgm:t>
    </dgm:pt>
    <dgm:pt modelId="{39A23454-D0BB-4CDF-BE99-E251CA5A0004}" type="sibTrans" cxnId="{6664B16B-9BCA-4903-A53D-2E893A64FEBF}">
      <dgm:prSet/>
      <dgm:spPr/>
      <dgm:t>
        <a:bodyPr/>
        <a:lstStyle/>
        <a:p>
          <a:endParaRPr lang="en-US"/>
        </a:p>
      </dgm:t>
    </dgm:pt>
    <dgm:pt modelId="{4DDB59AE-6963-47EE-AF5A-957EA9E90FF5}">
      <dgm:prSet/>
      <dgm:spPr/>
      <dgm:t>
        <a:bodyPr/>
        <a:lstStyle/>
        <a:p>
          <a:r>
            <a:rPr lang="ru-RU" dirty="0"/>
            <a:t>Паронимы</a:t>
          </a:r>
          <a:endParaRPr lang="en-US" dirty="0"/>
        </a:p>
      </dgm:t>
    </dgm:pt>
    <dgm:pt modelId="{E7E56537-7CF6-412D-8021-C1CF5E549E28}" type="parTrans" cxnId="{EC75DE5C-9543-42E5-9AAB-A765D6BD8CB4}">
      <dgm:prSet/>
      <dgm:spPr/>
      <dgm:t>
        <a:bodyPr/>
        <a:lstStyle/>
        <a:p>
          <a:endParaRPr lang="en-US"/>
        </a:p>
      </dgm:t>
    </dgm:pt>
    <dgm:pt modelId="{3843A108-0E59-42DE-BA7D-652516251C69}" type="sibTrans" cxnId="{EC75DE5C-9543-42E5-9AAB-A765D6BD8CB4}">
      <dgm:prSet/>
      <dgm:spPr/>
      <dgm:t>
        <a:bodyPr/>
        <a:lstStyle/>
        <a:p>
          <a:endParaRPr lang="en-US"/>
        </a:p>
      </dgm:t>
    </dgm:pt>
    <dgm:pt modelId="{615B45EA-FF1A-4053-8229-6D8D819AA126}">
      <dgm:prSet/>
      <dgm:spPr/>
      <dgm:t>
        <a:bodyPr/>
        <a:lstStyle/>
        <a:p>
          <a:r>
            <a:rPr lang="ru-RU" dirty="0"/>
            <a:t>Идиомы, фразы-формулы, построенные на ФК</a:t>
          </a:r>
          <a:endParaRPr lang="en-US" dirty="0"/>
        </a:p>
      </dgm:t>
    </dgm:pt>
    <dgm:pt modelId="{1AEE44FA-B5A1-4C6B-841E-39CD5EF532A3}" type="parTrans" cxnId="{E684196A-5760-46CD-81DC-5A29D0EAE27E}">
      <dgm:prSet/>
      <dgm:spPr/>
      <dgm:t>
        <a:bodyPr/>
        <a:lstStyle/>
        <a:p>
          <a:endParaRPr lang="en-US"/>
        </a:p>
      </dgm:t>
    </dgm:pt>
    <dgm:pt modelId="{51A4987D-844A-4468-9B72-9100BA734B31}" type="sibTrans" cxnId="{E684196A-5760-46CD-81DC-5A29D0EAE27E}">
      <dgm:prSet/>
      <dgm:spPr/>
      <dgm:t>
        <a:bodyPr/>
        <a:lstStyle/>
        <a:p>
          <a:endParaRPr lang="en-US"/>
        </a:p>
      </dgm:t>
    </dgm:pt>
    <dgm:pt modelId="{2741C99B-EF26-49EF-9812-C79D87328D8F}" type="pres">
      <dgm:prSet presAssocID="{70636686-8B13-4004-9DC6-C6D5FDB5F2BB}" presName="vert0" presStyleCnt="0">
        <dgm:presLayoutVars>
          <dgm:dir/>
          <dgm:animOne val="branch"/>
          <dgm:animLvl val="lvl"/>
        </dgm:presLayoutVars>
      </dgm:prSet>
      <dgm:spPr/>
    </dgm:pt>
    <dgm:pt modelId="{97141B4C-6BEB-4D70-8296-F0D1F37398B7}" type="pres">
      <dgm:prSet presAssocID="{D843FB77-CF34-4FA7-BF0A-E6A92342AEE0}" presName="thickLine" presStyleLbl="alignNode1" presStyleIdx="0" presStyleCnt="7"/>
      <dgm:spPr/>
    </dgm:pt>
    <dgm:pt modelId="{74B6C8CE-D1D6-4947-9F91-6F0F44D795AF}" type="pres">
      <dgm:prSet presAssocID="{D843FB77-CF34-4FA7-BF0A-E6A92342AEE0}" presName="horz1" presStyleCnt="0"/>
      <dgm:spPr/>
    </dgm:pt>
    <dgm:pt modelId="{2E4F890C-A6B0-481D-96DF-43E8CC30F9A6}" type="pres">
      <dgm:prSet presAssocID="{D843FB77-CF34-4FA7-BF0A-E6A92342AEE0}" presName="tx1" presStyleLbl="revTx" presStyleIdx="0" presStyleCnt="7" custLinFactNeighborX="-3916" custLinFactNeighborY="-75"/>
      <dgm:spPr/>
    </dgm:pt>
    <dgm:pt modelId="{61D55D35-13D5-4EFC-9BEE-9FD9073B7944}" type="pres">
      <dgm:prSet presAssocID="{D843FB77-CF34-4FA7-BF0A-E6A92342AEE0}" presName="vert1" presStyleCnt="0"/>
      <dgm:spPr/>
    </dgm:pt>
    <dgm:pt modelId="{97F559C8-0697-4933-9D28-4C4A2A1C5A4C}" type="pres">
      <dgm:prSet presAssocID="{D6E1779C-1600-41E4-9C32-D78A076DBA1E}" presName="thickLine" presStyleLbl="alignNode1" presStyleIdx="1" presStyleCnt="7"/>
      <dgm:spPr/>
    </dgm:pt>
    <dgm:pt modelId="{B83BF19B-EECF-4119-ACCA-6957B8722B76}" type="pres">
      <dgm:prSet presAssocID="{D6E1779C-1600-41E4-9C32-D78A076DBA1E}" presName="horz1" presStyleCnt="0"/>
      <dgm:spPr/>
    </dgm:pt>
    <dgm:pt modelId="{ADDE45E7-9683-435F-B7BB-88AE6103BE3D}" type="pres">
      <dgm:prSet presAssocID="{D6E1779C-1600-41E4-9C32-D78A076DBA1E}" presName="tx1" presStyleLbl="revTx" presStyleIdx="1" presStyleCnt="7" custScaleY="142145" custLinFactNeighborY="19075"/>
      <dgm:spPr/>
    </dgm:pt>
    <dgm:pt modelId="{2620D5F9-25B5-43BA-BFC3-B8B258DBA2DA}" type="pres">
      <dgm:prSet presAssocID="{D6E1779C-1600-41E4-9C32-D78A076DBA1E}" presName="vert1" presStyleCnt="0"/>
      <dgm:spPr/>
    </dgm:pt>
    <dgm:pt modelId="{4B20C3AF-F701-4806-BE9C-D0FB6D44A2F4}" type="pres">
      <dgm:prSet presAssocID="{EE07762D-08BE-4D65-81D0-5FB42826992D}" presName="thickLine" presStyleLbl="alignNode1" presStyleIdx="2" presStyleCnt="7"/>
      <dgm:spPr/>
    </dgm:pt>
    <dgm:pt modelId="{1A7C75DD-7947-4B55-BB89-4D27A0103247}" type="pres">
      <dgm:prSet presAssocID="{EE07762D-08BE-4D65-81D0-5FB42826992D}" presName="horz1" presStyleCnt="0"/>
      <dgm:spPr/>
    </dgm:pt>
    <dgm:pt modelId="{B2FA4774-C819-48FF-ABA6-518DE50FD87E}" type="pres">
      <dgm:prSet presAssocID="{EE07762D-08BE-4D65-81D0-5FB42826992D}" presName="tx1" presStyleLbl="revTx" presStyleIdx="2" presStyleCnt="7"/>
      <dgm:spPr/>
    </dgm:pt>
    <dgm:pt modelId="{99A7FCF0-D9A4-4926-AB40-BE605A3EFB10}" type="pres">
      <dgm:prSet presAssocID="{EE07762D-08BE-4D65-81D0-5FB42826992D}" presName="vert1" presStyleCnt="0"/>
      <dgm:spPr/>
    </dgm:pt>
    <dgm:pt modelId="{62F6DD7A-E538-437F-A578-91A2AABE08C4}" type="pres">
      <dgm:prSet presAssocID="{E3F07FCA-B7D1-4957-88E9-5AFDE824902A}" presName="thickLine" presStyleLbl="alignNode1" presStyleIdx="3" presStyleCnt="7"/>
      <dgm:spPr/>
    </dgm:pt>
    <dgm:pt modelId="{FE52E4DB-7EC5-4164-86C1-1AAF0B20A2D2}" type="pres">
      <dgm:prSet presAssocID="{E3F07FCA-B7D1-4957-88E9-5AFDE824902A}" presName="horz1" presStyleCnt="0"/>
      <dgm:spPr/>
    </dgm:pt>
    <dgm:pt modelId="{BF25D4D3-465B-450B-A2B4-A921DBC66ACB}" type="pres">
      <dgm:prSet presAssocID="{E3F07FCA-B7D1-4957-88E9-5AFDE824902A}" presName="tx1" presStyleLbl="revTx" presStyleIdx="3" presStyleCnt="7"/>
      <dgm:spPr/>
    </dgm:pt>
    <dgm:pt modelId="{508BBD0A-7439-4DA8-9C8A-056A727CDAB3}" type="pres">
      <dgm:prSet presAssocID="{E3F07FCA-B7D1-4957-88E9-5AFDE824902A}" presName="vert1" presStyleCnt="0"/>
      <dgm:spPr/>
    </dgm:pt>
    <dgm:pt modelId="{4AA92DFA-C75B-40C7-B659-7F671C09CE9F}" type="pres">
      <dgm:prSet presAssocID="{3609F901-94BA-4AAF-A15E-C3939E484867}" presName="thickLine" presStyleLbl="alignNode1" presStyleIdx="4" presStyleCnt="7"/>
      <dgm:spPr/>
    </dgm:pt>
    <dgm:pt modelId="{AB856AA4-7F56-4F77-BF3A-A56EB4F6E73D}" type="pres">
      <dgm:prSet presAssocID="{3609F901-94BA-4AAF-A15E-C3939E484867}" presName="horz1" presStyleCnt="0"/>
      <dgm:spPr/>
    </dgm:pt>
    <dgm:pt modelId="{513FC346-0843-482F-8707-F195AC06C05E}" type="pres">
      <dgm:prSet presAssocID="{3609F901-94BA-4AAF-A15E-C3939E484867}" presName="tx1" presStyleLbl="revTx" presStyleIdx="4" presStyleCnt="7"/>
      <dgm:spPr/>
    </dgm:pt>
    <dgm:pt modelId="{A510FE76-0258-4D69-A2DE-0BAD9101B8D1}" type="pres">
      <dgm:prSet presAssocID="{3609F901-94BA-4AAF-A15E-C3939E484867}" presName="vert1" presStyleCnt="0"/>
      <dgm:spPr/>
    </dgm:pt>
    <dgm:pt modelId="{99C6C27F-B446-4425-8A03-693CC0D6F672}" type="pres">
      <dgm:prSet presAssocID="{4DDB59AE-6963-47EE-AF5A-957EA9E90FF5}" presName="thickLine" presStyleLbl="alignNode1" presStyleIdx="5" presStyleCnt="7"/>
      <dgm:spPr/>
    </dgm:pt>
    <dgm:pt modelId="{F0309C8D-335A-448D-B362-0E39F79976B1}" type="pres">
      <dgm:prSet presAssocID="{4DDB59AE-6963-47EE-AF5A-957EA9E90FF5}" presName="horz1" presStyleCnt="0"/>
      <dgm:spPr/>
    </dgm:pt>
    <dgm:pt modelId="{B50ABFA0-71A2-4381-BD4B-41B68C0900A9}" type="pres">
      <dgm:prSet presAssocID="{4DDB59AE-6963-47EE-AF5A-957EA9E90FF5}" presName="tx1" presStyleLbl="revTx" presStyleIdx="5" presStyleCnt="7"/>
      <dgm:spPr/>
    </dgm:pt>
    <dgm:pt modelId="{EFBAF5E6-25BC-4CF9-80D4-505D32A923B8}" type="pres">
      <dgm:prSet presAssocID="{4DDB59AE-6963-47EE-AF5A-957EA9E90FF5}" presName="vert1" presStyleCnt="0"/>
      <dgm:spPr/>
    </dgm:pt>
    <dgm:pt modelId="{D88A44CC-6963-4B14-B49A-6DBB1584D671}" type="pres">
      <dgm:prSet presAssocID="{615B45EA-FF1A-4053-8229-6D8D819AA126}" presName="thickLine" presStyleLbl="alignNode1" presStyleIdx="6" presStyleCnt="7"/>
      <dgm:spPr/>
    </dgm:pt>
    <dgm:pt modelId="{87C2EA9F-6F4C-4A97-8A62-662A497B83BE}" type="pres">
      <dgm:prSet presAssocID="{615B45EA-FF1A-4053-8229-6D8D819AA126}" presName="horz1" presStyleCnt="0"/>
      <dgm:spPr/>
    </dgm:pt>
    <dgm:pt modelId="{4B5AAA75-116E-4162-9C5A-C9251F2E45E3}" type="pres">
      <dgm:prSet presAssocID="{615B45EA-FF1A-4053-8229-6D8D819AA126}" presName="tx1" presStyleLbl="revTx" presStyleIdx="6" presStyleCnt="7"/>
      <dgm:spPr/>
    </dgm:pt>
    <dgm:pt modelId="{BCFA42CD-4800-4A46-8493-BB06C21630F9}" type="pres">
      <dgm:prSet presAssocID="{615B45EA-FF1A-4053-8229-6D8D819AA126}" presName="vert1" presStyleCnt="0"/>
      <dgm:spPr/>
    </dgm:pt>
  </dgm:ptLst>
  <dgm:cxnLst>
    <dgm:cxn modelId="{61DE4503-7702-44A1-8A34-144CEC3AEAB6}" type="presOf" srcId="{EE07762D-08BE-4D65-81D0-5FB42826992D}" destId="{B2FA4774-C819-48FF-ABA6-518DE50FD87E}" srcOrd="0" destOrd="0" presId="urn:microsoft.com/office/officeart/2008/layout/LinedList"/>
    <dgm:cxn modelId="{EC75DE5C-9543-42E5-9AAB-A765D6BD8CB4}" srcId="{70636686-8B13-4004-9DC6-C6D5FDB5F2BB}" destId="{4DDB59AE-6963-47EE-AF5A-957EA9E90FF5}" srcOrd="5" destOrd="0" parTransId="{E7E56537-7CF6-412D-8021-C1CF5E549E28}" sibTransId="{3843A108-0E59-42DE-BA7D-652516251C69}"/>
    <dgm:cxn modelId="{22EE3369-F6EB-4F93-8D6B-378FBD712D8F}" type="presOf" srcId="{70636686-8B13-4004-9DC6-C6D5FDB5F2BB}" destId="{2741C99B-EF26-49EF-9812-C79D87328D8F}" srcOrd="0" destOrd="0" presId="urn:microsoft.com/office/officeart/2008/layout/LinedList"/>
    <dgm:cxn modelId="{E684196A-5760-46CD-81DC-5A29D0EAE27E}" srcId="{70636686-8B13-4004-9DC6-C6D5FDB5F2BB}" destId="{615B45EA-FF1A-4053-8229-6D8D819AA126}" srcOrd="6" destOrd="0" parTransId="{1AEE44FA-B5A1-4C6B-841E-39CD5EF532A3}" sibTransId="{51A4987D-844A-4468-9B72-9100BA734B31}"/>
    <dgm:cxn modelId="{6664B16B-9BCA-4903-A53D-2E893A64FEBF}" srcId="{70636686-8B13-4004-9DC6-C6D5FDB5F2BB}" destId="{3609F901-94BA-4AAF-A15E-C3939E484867}" srcOrd="4" destOrd="0" parTransId="{B559D27E-6EB2-4118-8755-9F051B820E6E}" sibTransId="{39A23454-D0BB-4CDF-BE99-E251CA5A0004}"/>
    <dgm:cxn modelId="{EBA0C14F-21F7-4AE3-BA40-00234B77786C}" type="presOf" srcId="{E3F07FCA-B7D1-4957-88E9-5AFDE824902A}" destId="{BF25D4D3-465B-450B-A2B4-A921DBC66ACB}" srcOrd="0" destOrd="0" presId="urn:microsoft.com/office/officeart/2008/layout/LinedList"/>
    <dgm:cxn modelId="{2DAE2970-4832-4550-A766-9D43C737CAB9}" srcId="{70636686-8B13-4004-9DC6-C6D5FDB5F2BB}" destId="{E3F07FCA-B7D1-4957-88E9-5AFDE824902A}" srcOrd="3" destOrd="0" parTransId="{CEE89E63-E5AA-44D4-8D73-3D80F5A49577}" sibTransId="{52AD071B-CBB9-4D42-B1A9-B5CFA68F427D}"/>
    <dgm:cxn modelId="{D0F3BC55-7C85-48AE-B4EC-E7C7C26C6079}" srcId="{70636686-8B13-4004-9DC6-C6D5FDB5F2BB}" destId="{D6E1779C-1600-41E4-9C32-D78A076DBA1E}" srcOrd="1" destOrd="0" parTransId="{4CBAB0B9-A794-46E2-B30C-4C5873334C13}" sibTransId="{5E043C81-A551-46E0-8531-5721202C0C32}"/>
    <dgm:cxn modelId="{C6CAFA58-4C2E-47EA-ACC9-BF6488466953}" type="presOf" srcId="{615B45EA-FF1A-4053-8229-6D8D819AA126}" destId="{4B5AAA75-116E-4162-9C5A-C9251F2E45E3}" srcOrd="0" destOrd="0" presId="urn:microsoft.com/office/officeart/2008/layout/LinedList"/>
    <dgm:cxn modelId="{58DCB55A-7AD9-4641-8B4B-64213F873DA1}" type="presOf" srcId="{D843FB77-CF34-4FA7-BF0A-E6A92342AEE0}" destId="{2E4F890C-A6B0-481D-96DF-43E8CC30F9A6}" srcOrd="0" destOrd="0" presId="urn:microsoft.com/office/officeart/2008/layout/LinedList"/>
    <dgm:cxn modelId="{E63DC08A-FDEF-46E2-8BE6-6811D8871304}" type="presOf" srcId="{4DDB59AE-6963-47EE-AF5A-957EA9E90FF5}" destId="{B50ABFA0-71A2-4381-BD4B-41B68C0900A9}" srcOrd="0" destOrd="0" presId="urn:microsoft.com/office/officeart/2008/layout/LinedList"/>
    <dgm:cxn modelId="{3B6FE29A-0C84-4BCE-A5F9-1C46B7CFA89F}" type="presOf" srcId="{D6E1779C-1600-41E4-9C32-D78A076DBA1E}" destId="{ADDE45E7-9683-435F-B7BB-88AE6103BE3D}" srcOrd="0" destOrd="0" presId="urn:microsoft.com/office/officeart/2008/layout/LinedList"/>
    <dgm:cxn modelId="{7F3A1DC2-27E4-4F4C-A8C9-9CFC01E9E7FB}" srcId="{70636686-8B13-4004-9DC6-C6D5FDB5F2BB}" destId="{EE07762D-08BE-4D65-81D0-5FB42826992D}" srcOrd="2" destOrd="0" parTransId="{DB0FAF23-3E83-4C15-A3EC-6F53DE7EBAA0}" sibTransId="{EC1EDAD4-6782-406A-B40D-D1D1FD3F616E}"/>
    <dgm:cxn modelId="{6AB4BEFD-9674-4F38-B44A-61BA0A498C18}" type="presOf" srcId="{3609F901-94BA-4AAF-A15E-C3939E484867}" destId="{513FC346-0843-482F-8707-F195AC06C05E}" srcOrd="0" destOrd="0" presId="urn:microsoft.com/office/officeart/2008/layout/LinedList"/>
    <dgm:cxn modelId="{40E1C6FF-DEA7-4C9A-8B44-DAEEB6728733}" srcId="{70636686-8B13-4004-9DC6-C6D5FDB5F2BB}" destId="{D843FB77-CF34-4FA7-BF0A-E6A92342AEE0}" srcOrd="0" destOrd="0" parTransId="{DEA3055D-25D2-4C0D-A62A-0910426CDF33}" sibTransId="{DA8CF76B-D413-4B2D-B2A3-54ED49A71FFF}"/>
    <dgm:cxn modelId="{CB39DCA9-BF22-42B3-B8E6-1731418A0DB2}" type="presParOf" srcId="{2741C99B-EF26-49EF-9812-C79D87328D8F}" destId="{97141B4C-6BEB-4D70-8296-F0D1F37398B7}" srcOrd="0" destOrd="0" presId="urn:microsoft.com/office/officeart/2008/layout/LinedList"/>
    <dgm:cxn modelId="{9D91E30A-F03E-4D02-B2BC-363267C1B93D}" type="presParOf" srcId="{2741C99B-EF26-49EF-9812-C79D87328D8F}" destId="{74B6C8CE-D1D6-4947-9F91-6F0F44D795AF}" srcOrd="1" destOrd="0" presId="urn:microsoft.com/office/officeart/2008/layout/LinedList"/>
    <dgm:cxn modelId="{92FD0278-8E4F-49F2-9295-ED934A1E697C}" type="presParOf" srcId="{74B6C8CE-D1D6-4947-9F91-6F0F44D795AF}" destId="{2E4F890C-A6B0-481D-96DF-43E8CC30F9A6}" srcOrd="0" destOrd="0" presId="urn:microsoft.com/office/officeart/2008/layout/LinedList"/>
    <dgm:cxn modelId="{C323A51D-1E4C-4B88-8E1C-0AFE67725FE9}" type="presParOf" srcId="{74B6C8CE-D1D6-4947-9F91-6F0F44D795AF}" destId="{61D55D35-13D5-4EFC-9BEE-9FD9073B7944}" srcOrd="1" destOrd="0" presId="urn:microsoft.com/office/officeart/2008/layout/LinedList"/>
    <dgm:cxn modelId="{594BABDC-7761-42EC-8E81-D8A7B17EA0C5}" type="presParOf" srcId="{2741C99B-EF26-49EF-9812-C79D87328D8F}" destId="{97F559C8-0697-4933-9D28-4C4A2A1C5A4C}" srcOrd="2" destOrd="0" presId="urn:microsoft.com/office/officeart/2008/layout/LinedList"/>
    <dgm:cxn modelId="{629A5ED4-6F9E-4360-AC16-A67094A2854E}" type="presParOf" srcId="{2741C99B-EF26-49EF-9812-C79D87328D8F}" destId="{B83BF19B-EECF-4119-ACCA-6957B8722B76}" srcOrd="3" destOrd="0" presId="urn:microsoft.com/office/officeart/2008/layout/LinedList"/>
    <dgm:cxn modelId="{89653277-EA07-4379-80DD-39490353620E}" type="presParOf" srcId="{B83BF19B-EECF-4119-ACCA-6957B8722B76}" destId="{ADDE45E7-9683-435F-B7BB-88AE6103BE3D}" srcOrd="0" destOrd="0" presId="urn:microsoft.com/office/officeart/2008/layout/LinedList"/>
    <dgm:cxn modelId="{22D04859-B91C-432A-9CE2-E867E115ADBD}" type="presParOf" srcId="{B83BF19B-EECF-4119-ACCA-6957B8722B76}" destId="{2620D5F9-25B5-43BA-BFC3-B8B258DBA2DA}" srcOrd="1" destOrd="0" presId="urn:microsoft.com/office/officeart/2008/layout/LinedList"/>
    <dgm:cxn modelId="{9FE73CF4-3773-4629-B34C-0CC8F72F30F8}" type="presParOf" srcId="{2741C99B-EF26-49EF-9812-C79D87328D8F}" destId="{4B20C3AF-F701-4806-BE9C-D0FB6D44A2F4}" srcOrd="4" destOrd="0" presId="urn:microsoft.com/office/officeart/2008/layout/LinedList"/>
    <dgm:cxn modelId="{3A250324-A25C-4040-A729-0FE8A2307C8A}" type="presParOf" srcId="{2741C99B-EF26-49EF-9812-C79D87328D8F}" destId="{1A7C75DD-7947-4B55-BB89-4D27A0103247}" srcOrd="5" destOrd="0" presId="urn:microsoft.com/office/officeart/2008/layout/LinedList"/>
    <dgm:cxn modelId="{70476D73-D904-4D68-B075-7817F86CD3AF}" type="presParOf" srcId="{1A7C75DD-7947-4B55-BB89-4D27A0103247}" destId="{B2FA4774-C819-48FF-ABA6-518DE50FD87E}" srcOrd="0" destOrd="0" presId="urn:microsoft.com/office/officeart/2008/layout/LinedList"/>
    <dgm:cxn modelId="{053F6022-AB3B-491C-99AA-BCCDFD5746CE}" type="presParOf" srcId="{1A7C75DD-7947-4B55-BB89-4D27A0103247}" destId="{99A7FCF0-D9A4-4926-AB40-BE605A3EFB10}" srcOrd="1" destOrd="0" presId="urn:microsoft.com/office/officeart/2008/layout/LinedList"/>
    <dgm:cxn modelId="{B73C5C0C-EE43-4C32-8B1D-3EEA67E0FE2F}" type="presParOf" srcId="{2741C99B-EF26-49EF-9812-C79D87328D8F}" destId="{62F6DD7A-E538-437F-A578-91A2AABE08C4}" srcOrd="6" destOrd="0" presId="urn:microsoft.com/office/officeart/2008/layout/LinedList"/>
    <dgm:cxn modelId="{C90D7023-D11C-4216-A8B6-DEF5D66D55FC}" type="presParOf" srcId="{2741C99B-EF26-49EF-9812-C79D87328D8F}" destId="{FE52E4DB-7EC5-4164-86C1-1AAF0B20A2D2}" srcOrd="7" destOrd="0" presId="urn:microsoft.com/office/officeart/2008/layout/LinedList"/>
    <dgm:cxn modelId="{D02FA37E-DEE1-4E40-8DC2-BDF6A9965BB4}" type="presParOf" srcId="{FE52E4DB-7EC5-4164-86C1-1AAF0B20A2D2}" destId="{BF25D4D3-465B-450B-A2B4-A921DBC66ACB}" srcOrd="0" destOrd="0" presId="urn:microsoft.com/office/officeart/2008/layout/LinedList"/>
    <dgm:cxn modelId="{D923453A-1419-4530-B2F6-53205A77F5BE}" type="presParOf" srcId="{FE52E4DB-7EC5-4164-86C1-1AAF0B20A2D2}" destId="{508BBD0A-7439-4DA8-9C8A-056A727CDAB3}" srcOrd="1" destOrd="0" presId="urn:microsoft.com/office/officeart/2008/layout/LinedList"/>
    <dgm:cxn modelId="{4674D0E1-8031-4ABA-B5E0-DF2D02A76B92}" type="presParOf" srcId="{2741C99B-EF26-49EF-9812-C79D87328D8F}" destId="{4AA92DFA-C75B-40C7-B659-7F671C09CE9F}" srcOrd="8" destOrd="0" presId="urn:microsoft.com/office/officeart/2008/layout/LinedList"/>
    <dgm:cxn modelId="{6F9EC7D8-0A37-4BB4-A040-6336EA1857A1}" type="presParOf" srcId="{2741C99B-EF26-49EF-9812-C79D87328D8F}" destId="{AB856AA4-7F56-4F77-BF3A-A56EB4F6E73D}" srcOrd="9" destOrd="0" presId="urn:microsoft.com/office/officeart/2008/layout/LinedList"/>
    <dgm:cxn modelId="{BC4997AA-F318-431F-88EC-507EB850868B}" type="presParOf" srcId="{AB856AA4-7F56-4F77-BF3A-A56EB4F6E73D}" destId="{513FC346-0843-482F-8707-F195AC06C05E}" srcOrd="0" destOrd="0" presId="urn:microsoft.com/office/officeart/2008/layout/LinedList"/>
    <dgm:cxn modelId="{5F53C881-78B7-4144-BEB3-E04B9CDBBAD2}" type="presParOf" srcId="{AB856AA4-7F56-4F77-BF3A-A56EB4F6E73D}" destId="{A510FE76-0258-4D69-A2DE-0BAD9101B8D1}" srcOrd="1" destOrd="0" presId="urn:microsoft.com/office/officeart/2008/layout/LinedList"/>
    <dgm:cxn modelId="{BE0C2537-FA7C-423A-890A-DE38978F3302}" type="presParOf" srcId="{2741C99B-EF26-49EF-9812-C79D87328D8F}" destId="{99C6C27F-B446-4425-8A03-693CC0D6F672}" srcOrd="10" destOrd="0" presId="urn:microsoft.com/office/officeart/2008/layout/LinedList"/>
    <dgm:cxn modelId="{C26A76A4-D4BE-49F6-BE85-20937E41C3EA}" type="presParOf" srcId="{2741C99B-EF26-49EF-9812-C79D87328D8F}" destId="{F0309C8D-335A-448D-B362-0E39F79976B1}" srcOrd="11" destOrd="0" presId="urn:microsoft.com/office/officeart/2008/layout/LinedList"/>
    <dgm:cxn modelId="{34AEE994-546E-41FE-BFF9-76FFB59896B4}" type="presParOf" srcId="{F0309C8D-335A-448D-B362-0E39F79976B1}" destId="{B50ABFA0-71A2-4381-BD4B-41B68C0900A9}" srcOrd="0" destOrd="0" presId="urn:microsoft.com/office/officeart/2008/layout/LinedList"/>
    <dgm:cxn modelId="{8EC349EB-0AF8-44CC-B41D-0AD6F5FCC928}" type="presParOf" srcId="{F0309C8D-335A-448D-B362-0E39F79976B1}" destId="{EFBAF5E6-25BC-4CF9-80D4-505D32A923B8}" srcOrd="1" destOrd="0" presId="urn:microsoft.com/office/officeart/2008/layout/LinedList"/>
    <dgm:cxn modelId="{2DB98DD9-8509-47FF-BBC6-B80AB710ADA4}" type="presParOf" srcId="{2741C99B-EF26-49EF-9812-C79D87328D8F}" destId="{D88A44CC-6963-4B14-B49A-6DBB1584D671}" srcOrd="12" destOrd="0" presId="urn:microsoft.com/office/officeart/2008/layout/LinedList"/>
    <dgm:cxn modelId="{A732155D-6B4D-404A-BA72-B866B9D97E5C}" type="presParOf" srcId="{2741C99B-EF26-49EF-9812-C79D87328D8F}" destId="{87C2EA9F-6F4C-4A97-8A62-662A497B83BE}" srcOrd="13" destOrd="0" presId="urn:microsoft.com/office/officeart/2008/layout/LinedList"/>
    <dgm:cxn modelId="{A16F3C1E-DC8A-4B68-9D0A-6A6154CFF330}" type="presParOf" srcId="{87C2EA9F-6F4C-4A97-8A62-662A497B83BE}" destId="{4B5AAA75-116E-4162-9C5A-C9251F2E45E3}" srcOrd="0" destOrd="0" presId="urn:microsoft.com/office/officeart/2008/layout/LinedList"/>
    <dgm:cxn modelId="{D1763B48-7474-497B-81C2-C66D7566CBCD}" type="presParOf" srcId="{87C2EA9F-6F4C-4A97-8A62-662A497B83BE}" destId="{BCFA42CD-4800-4A46-8493-BB06C21630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AAF81-807B-466E-84AA-21434E646D44}">
      <dsp:nvSpPr>
        <dsp:cNvPr id="0" name=""/>
        <dsp:cNvSpPr/>
      </dsp:nvSpPr>
      <dsp:spPr>
        <a:xfrm>
          <a:off x="0" y="21721"/>
          <a:ext cx="7639665" cy="13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the </a:t>
          </a:r>
          <a:r>
            <a:rPr lang="en-US" sz="2400" b="1" i="1" kern="1200" dirty="0">
              <a:solidFill>
                <a:srgbClr val="FFFF00"/>
              </a:solidFill>
            </a:rPr>
            <a:t>simplest/best/most natural/most normal/...</a:t>
          </a:r>
          <a:r>
            <a:rPr lang="en-US" sz="2400" b="1" i="1" kern="1200" dirty="0"/>
            <a:t> </a:t>
          </a:r>
          <a:r>
            <a:rPr lang="en-US" sz="24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thing in the world</a:t>
          </a:r>
          <a:endParaRPr lang="en-US" sz="2400" kern="1200" dirty="0"/>
        </a:p>
      </dsp:txBody>
      <dsp:txXfrm>
        <a:off x="65432" y="87153"/>
        <a:ext cx="7508801" cy="1209517"/>
      </dsp:txXfrm>
    </dsp:sp>
    <dsp:sp modelId="{9B521FF0-C028-428F-BE60-96FE129C7912}">
      <dsp:nvSpPr>
        <dsp:cNvPr id="0" name=""/>
        <dsp:cNvSpPr/>
      </dsp:nvSpPr>
      <dsp:spPr>
        <a:xfrm>
          <a:off x="0" y="1448502"/>
          <a:ext cx="7639665" cy="13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>
              <a:solidFill>
                <a:schemeClr val="tx1"/>
              </a:solidFill>
            </a:rPr>
            <a:t>Pattern: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the</a:t>
          </a:r>
          <a:r>
            <a:rPr lang="ru-RU" sz="31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de-DE" sz="3100" b="1" i="1" kern="1200" dirty="0" err="1">
              <a:solidFill>
                <a:srgbClr val="FFFF00"/>
              </a:solidFill>
            </a:rPr>
            <a:t>Adj</a:t>
          </a:r>
          <a:r>
            <a:rPr lang="de-DE" sz="3100" b="1" i="1" kern="1200" dirty="0">
              <a:solidFill>
                <a:srgbClr val="FFFF00"/>
              </a:solidFill>
            </a:rPr>
            <a:t> </a:t>
          </a:r>
          <a:r>
            <a:rPr lang="de-DE" sz="2000" b="1" i="1" kern="1200" dirty="0" err="1">
              <a:solidFill>
                <a:srgbClr val="FFFF00"/>
              </a:solidFill>
            </a:rPr>
            <a:t>superl</a:t>
          </a:r>
          <a:r>
            <a:rPr lang="de-DE" sz="2000" b="1" i="1" kern="1200" dirty="0">
              <a:solidFill>
                <a:srgbClr val="FFFF00"/>
              </a:solidFill>
            </a:rPr>
            <a:t> </a:t>
          </a:r>
          <a:r>
            <a:rPr lang="de-DE" sz="3100" b="1" i="1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thing</a:t>
          </a:r>
          <a:r>
            <a:rPr lang="de-DE" sz="31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in </a:t>
          </a:r>
          <a:r>
            <a:rPr lang="de-DE" sz="3100" b="1" i="1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the</a:t>
          </a:r>
          <a:r>
            <a:rPr lang="de-DE" sz="31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de-DE" sz="3100" b="1" i="1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world</a:t>
          </a:r>
          <a:endParaRPr lang="en-US" sz="31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5432" y="1513934"/>
        <a:ext cx="7508801" cy="1209517"/>
      </dsp:txXfrm>
    </dsp:sp>
    <dsp:sp modelId="{B5A973E0-C7A8-43B3-81B6-67248986862B}">
      <dsp:nvSpPr>
        <dsp:cNvPr id="0" name=""/>
        <dsp:cNvSpPr/>
      </dsp:nvSpPr>
      <dsp:spPr>
        <a:xfrm>
          <a:off x="0" y="2875284"/>
          <a:ext cx="7639665" cy="13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„</a:t>
          </a:r>
          <a:r>
            <a:rPr lang="ru-RU" sz="1800" b="1" kern="1200" dirty="0"/>
            <a:t>зелёным</a:t>
          </a:r>
          <a:r>
            <a:rPr lang="de-DE" sz="1800" b="1" kern="1200" dirty="0"/>
            <a:t>“ = </a:t>
          </a:r>
          <a:r>
            <a:rPr lang="ru-RU" sz="1800" b="1" kern="1200" dirty="0"/>
            <a:t>якоря</a:t>
          </a:r>
          <a:r>
            <a:rPr lang="de-DE" sz="1800" b="1" kern="1200" dirty="0"/>
            <a:t>, „</a:t>
          </a:r>
          <a:r>
            <a:rPr lang="ru-RU" sz="1800" b="1" kern="1200" dirty="0"/>
            <a:t>жёлтым</a:t>
          </a:r>
          <a:r>
            <a:rPr lang="de-DE" sz="1800" b="1" kern="1200" dirty="0"/>
            <a:t>“ = </a:t>
          </a:r>
          <a:r>
            <a:rPr lang="ru-RU" sz="1800" b="1" kern="1200" dirty="0"/>
            <a:t>слот</a:t>
          </a:r>
          <a:endParaRPr lang="en-US" sz="1800" kern="1200" dirty="0"/>
        </a:p>
      </dsp:txBody>
      <dsp:txXfrm>
        <a:off x="65432" y="2940716"/>
        <a:ext cx="7508801" cy="1209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223ED-2A4A-48BC-8141-665E3550C977}">
      <dsp:nvSpPr>
        <dsp:cNvPr id="0" name=""/>
        <dsp:cNvSpPr/>
      </dsp:nvSpPr>
      <dsp:spPr>
        <a:xfrm>
          <a:off x="0" y="35279"/>
          <a:ext cx="7380000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b="1" i="1" kern="1200" dirty="0"/>
            <a:t>Modell: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b="1" i="1" kern="1200" dirty="0"/>
            <a:t>Was heißt schon X [!/?]</a:t>
          </a:r>
          <a:endParaRPr lang="en-US" sz="4400" kern="1200" dirty="0"/>
        </a:p>
      </dsp:txBody>
      <dsp:txXfrm>
        <a:off x="92983" y="128262"/>
        <a:ext cx="7194034" cy="1718794"/>
      </dsp:txXfrm>
    </dsp:sp>
    <dsp:sp modelId="{C736D0EB-7447-475B-A712-0E91906FF62B}">
      <dsp:nvSpPr>
        <dsp:cNvPr id="0" name=""/>
        <dsp:cNvSpPr/>
      </dsp:nvSpPr>
      <dsp:spPr>
        <a:xfrm>
          <a:off x="0" y="2066760"/>
          <a:ext cx="7380000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i="1" kern="1200" dirty="0">
              <a:solidFill>
                <a:schemeClr val="tx1"/>
              </a:solidFill>
            </a:rPr>
            <a:t>„Es ist gegen das Recht!“ „</a:t>
          </a:r>
          <a:r>
            <a:rPr lang="de-DE" sz="36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Was heißt schon </a:t>
          </a:r>
          <a:r>
            <a:rPr lang="de-DE" sz="3600" b="1" i="1" kern="1200" dirty="0">
              <a:solidFill>
                <a:srgbClr val="FFFF00"/>
              </a:solidFill>
            </a:rPr>
            <a:t>Recht</a:t>
          </a:r>
          <a:r>
            <a:rPr lang="de-DE" sz="3600" b="1" i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?“</a:t>
          </a:r>
          <a:endParaRPr lang="en-US" sz="3600" i="0" kern="1200" dirty="0"/>
        </a:p>
      </dsp:txBody>
      <dsp:txXfrm>
        <a:off x="92983" y="2159743"/>
        <a:ext cx="7194034" cy="1718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07A9-6DFF-488F-897C-7925D812973A}">
      <dsp:nvSpPr>
        <dsp:cNvPr id="0" name=""/>
        <dsp:cNvSpPr/>
      </dsp:nvSpPr>
      <dsp:spPr>
        <a:xfrm>
          <a:off x="1" y="360880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1) </a:t>
          </a:r>
          <a:r>
            <a:rPr lang="ru-RU" sz="1400" b="1" kern="1200" dirty="0"/>
            <a:t>Нерегулярность, </a:t>
          </a:r>
          <a:r>
            <a:rPr lang="ru-RU" sz="1400" b="1" kern="1200" dirty="0" err="1"/>
            <a:t>неграмматикализованность</a:t>
          </a:r>
          <a:endParaRPr lang="en-US" sz="1400" kern="1200" dirty="0"/>
        </a:p>
      </dsp:txBody>
      <dsp:txXfrm>
        <a:off x="1" y="360880"/>
        <a:ext cx="2337792" cy="1402675"/>
      </dsp:txXfrm>
    </dsp:sp>
    <dsp:sp modelId="{2F6A6CCD-82F7-4A56-81B4-234D2ABE4B89}">
      <dsp:nvSpPr>
        <dsp:cNvPr id="0" name=""/>
        <dsp:cNvSpPr/>
      </dsp:nvSpPr>
      <dsp:spPr>
        <a:xfrm>
          <a:off x="2574518" y="360880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2) </a:t>
          </a:r>
          <a:r>
            <a:rPr lang="ru-RU" sz="1400" b="1" kern="1200" dirty="0"/>
            <a:t>Принципиальная открытость для заполнения слотов (при наличии некоторых морфологических и семантических ограничений)</a:t>
          </a:r>
          <a:endParaRPr lang="en-US" sz="1400" kern="1200" dirty="0"/>
        </a:p>
      </dsp:txBody>
      <dsp:txXfrm>
        <a:off x="2574518" y="360880"/>
        <a:ext cx="2337792" cy="1402675"/>
      </dsp:txXfrm>
    </dsp:sp>
    <dsp:sp modelId="{9F6BDAE8-6907-4CF1-AE97-CB5E29D53037}">
      <dsp:nvSpPr>
        <dsp:cNvPr id="0" name=""/>
        <dsp:cNvSpPr/>
      </dsp:nvSpPr>
      <dsp:spPr>
        <a:xfrm>
          <a:off x="5146089" y="360880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3) </a:t>
          </a:r>
          <a:r>
            <a:rPr lang="ru-RU" sz="1500" b="1" kern="1200" dirty="0"/>
            <a:t>Наличие значения у незаполненной модели и возможность его описать ещё до заполнения</a:t>
          </a:r>
          <a:endParaRPr lang="en-US" sz="1500" kern="1200" dirty="0"/>
        </a:p>
      </dsp:txBody>
      <dsp:txXfrm>
        <a:off x="5146089" y="360880"/>
        <a:ext cx="2337792" cy="1402675"/>
      </dsp:txXfrm>
    </dsp:sp>
    <dsp:sp modelId="{2F98644F-FD32-410D-8BF8-68A5A4BD859D}">
      <dsp:nvSpPr>
        <dsp:cNvPr id="0" name=""/>
        <dsp:cNvSpPr/>
      </dsp:nvSpPr>
      <dsp:spPr>
        <a:xfrm>
          <a:off x="7717661" y="360880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4) </a:t>
          </a:r>
          <a:r>
            <a:rPr lang="ru-RU" sz="1500" b="1" kern="1200" dirty="0"/>
            <a:t>Среди якорей преобладают дискурсивные слова</a:t>
          </a:r>
          <a:endParaRPr lang="en-US" sz="1500" kern="1200" dirty="0"/>
        </a:p>
      </dsp:txBody>
      <dsp:txXfrm>
        <a:off x="7717661" y="360880"/>
        <a:ext cx="2337792" cy="1402675"/>
      </dsp:txXfrm>
    </dsp:sp>
    <dsp:sp modelId="{65DF3375-E616-472D-9A6A-B74DACE7CC98}">
      <dsp:nvSpPr>
        <dsp:cNvPr id="0" name=""/>
        <dsp:cNvSpPr/>
      </dsp:nvSpPr>
      <dsp:spPr>
        <a:xfrm>
          <a:off x="2946" y="199733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5) </a:t>
          </a:r>
          <a:r>
            <a:rPr lang="ru-RU" sz="1500" b="1" kern="1200" dirty="0"/>
            <a:t>Специфический интонационный контур</a:t>
          </a:r>
          <a:endParaRPr lang="en-US" sz="1500" kern="1200" dirty="0"/>
        </a:p>
      </dsp:txBody>
      <dsp:txXfrm>
        <a:off x="2946" y="1997335"/>
        <a:ext cx="2337792" cy="1402675"/>
      </dsp:txXfrm>
    </dsp:sp>
    <dsp:sp modelId="{BA876242-F9BD-4863-AEF2-BA906659E237}">
      <dsp:nvSpPr>
        <dsp:cNvPr id="0" name=""/>
        <dsp:cNvSpPr/>
      </dsp:nvSpPr>
      <dsp:spPr>
        <a:xfrm>
          <a:off x="2574518" y="199733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6) </a:t>
          </a:r>
          <a:r>
            <a:rPr lang="ru-RU" sz="1500" b="1" kern="1200" dirty="0"/>
            <a:t>Стилистический регистр по большей части разговорный</a:t>
          </a:r>
          <a:endParaRPr lang="en-US" sz="1500" kern="1200" dirty="0"/>
        </a:p>
      </dsp:txBody>
      <dsp:txXfrm>
        <a:off x="2574518" y="1997335"/>
        <a:ext cx="2337792" cy="1402675"/>
      </dsp:txXfrm>
    </dsp:sp>
    <dsp:sp modelId="{FE3321E0-2DE8-4EE6-B207-AF681C31EF19}">
      <dsp:nvSpPr>
        <dsp:cNvPr id="0" name=""/>
        <dsp:cNvSpPr/>
      </dsp:nvSpPr>
      <dsp:spPr>
        <a:xfrm>
          <a:off x="5146089" y="199733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7) </a:t>
          </a:r>
          <a:r>
            <a:rPr lang="ru-RU" sz="1500" b="1" kern="1200" dirty="0"/>
            <a:t>Неограниченный набор возможных синтаксических ролей</a:t>
          </a:r>
          <a:endParaRPr lang="en-US" sz="1500" kern="1200" dirty="0"/>
        </a:p>
      </dsp:txBody>
      <dsp:txXfrm>
        <a:off x="5146089" y="1997335"/>
        <a:ext cx="2337792" cy="1402675"/>
      </dsp:txXfrm>
    </dsp:sp>
    <dsp:sp modelId="{E3DD615C-933A-4A14-BD7E-D66795461914}">
      <dsp:nvSpPr>
        <dsp:cNvPr id="0" name=""/>
        <dsp:cNvSpPr/>
      </dsp:nvSpPr>
      <dsp:spPr>
        <a:xfrm>
          <a:off x="7717661" y="199733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8) </a:t>
          </a:r>
          <a:r>
            <a:rPr lang="ru-RU" sz="1500" b="1" kern="1200" dirty="0"/>
            <a:t>Высокая степень вовлечённости в контекст</a:t>
          </a:r>
          <a:endParaRPr lang="en-US" sz="1500" kern="1200" dirty="0"/>
        </a:p>
      </dsp:txBody>
      <dsp:txXfrm>
        <a:off x="7717661" y="1997335"/>
        <a:ext cx="2337792" cy="1402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41B4C-6BEB-4D70-8296-F0D1F37398B7}">
      <dsp:nvSpPr>
        <dsp:cNvPr id="0" name=""/>
        <dsp:cNvSpPr/>
      </dsp:nvSpPr>
      <dsp:spPr>
        <a:xfrm>
          <a:off x="0" y="1220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890C-A6B0-481D-96DF-43E8CC30F9A6}">
      <dsp:nvSpPr>
        <dsp:cNvPr id="0" name=""/>
        <dsp:cNvSpPr/>
      </dsp:nvSpPr>
      <dsp:spPr>
        <a:xfrm>
          <a:off x="0" y="1220"/>
          <a:ext cx="5431536" cy="4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Функция / Семантическое поле</a:t>
          </a:r>
          <a:endParaRPr lang="en-US" sz="1800" kern="1200" dirty="0"/>
        </a:p>
      </dsp:txBody>
      <dsp:txXfrm>
        <a:off x="0" y="1220"/>
        <a:ext cx="5431536" cy="412625"/>
      </dsp:txXfrm>
    </dsp:sp>
    <dsp:sp modelId="{97F559C8-0697-4933-9D28-4C4A2A1C5A4C}">
      <dsp:nvSpPr>
        <dsp:cNvPr id="0" name=""/>
        <dsp:cNvSpPr/>
      </dsp:nvSpPr>
      <dsp:spPr>
        <a:xfrm>
          <a:off x="0" y="413845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45E7-9683-435F-B7BB-88AE6103BE3D}">
      <dsp:nvSpPr>
        <dsp:cNvPr id="0" name=""/>
        <dsp:cNvSpPr/>
      </dsp:nvSpPr>
      <dsp:spPr>
        <a:xfrm>
          <a:off x="0" y="413845"/>
          <a:ext cx="5431536" cy="4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Лемма (ФК)</a:t>
          </a:r>
          <a:endParaRPr lang="en-US" sz="1800" kern="1200" dirty="0"/>
        </a:p>
      </dsp:txBody>
      <dsp:txXfrm>
        <a:off x="0" y="413845"/>
        <a:ext cx="5431536" cy="412625"/>
      </dsp:txXfrm>
    </dsp:sp>
    <dsp:sp modelId="{4B20C3AF-F701-4806-BE9C-D0FB6D44A2F4}">
      <dsp:nvSpPr>
        <dsp:cNvPr id="0" name=""/>
        <dsp:cNvSpPr/>
      </dsp:nvSpPr>
      <dsp:spPr>
        <a:xfrm>
          <a:off x="0" y="826471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A4774-C819-48FF-ABA6-518DE50FD87E}">
      <dsp:nvSpPr>
        <dsp:cNvPr id="0" name=""/>
        <dsp:cNvSpPr/>
      </dsp:nvSpPr>
      <dsp:spPr>
        <a:xfrm>
          <a:off x="0" y="826471"/>
          <a:ext cx="5431536" cy="4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Пример(ы)</a:t>
          </a:r>
          <a:endParaRPr lang="en-US" sz="1800" kern="1200" dirty="0"/>
        </a:p>
      </dsp:txBody>
      <dsp:txXfrm>
        <a:off x="0" y="826471"/>
        <a:ext cx="5431536" cy="412625"/>
      </dsp:txXfrm>
    </dsp:sp>
    <dsp:sp modelId="{62F6DD7A-E538-437F-A578-91A2AABE08C4}">
      <dsp:nvSpPr>
        <dsp:cNvPr id="0" name=""/>
        <dsp:cNvSpPr/>
      </dsp:nvSpPr>
      <dsp:spPr>
        <a:xfrm>
          <a:off x="0" y="1239097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D4D3-465B-450B-A2B4-A921DBC66ACB}">
      <dsp:nvSpPr>
        <dsp:cNvPr id="0" name=""/>
        <dsp:cNvSpPr/>
      </dsp:nvSpPr>
      <dsp:spPr>
        <a:xfrm>
          <a:off x="0" y="1239097"/>
          <a:ext cx="5431536" cy="4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Описание морфологии </a:t>
          </a:r>
          <a:endParaRPr lang="en-US" sz="1800" kern="1200" dirty="0"/>
        </a:p>
      </dsp:txBody>
      <dsp:txXfrm>
        <a:off x="0" y="1239097"/>
        <a:ext cx="5431536" cy="412625"/>
      </dsp:txXfrm>
    </dsp:sp>
    <dsp:sp modelId="{4AA92DFA-C75B-40C7-B659-7F671C09CE9F}">
      <dsp:nvSpPr>
        <dsp:cNvPr id="0" name=""/>
        <dsp:cNvSpPr/>
      </dsp:nvSpPr>
      <dsp:spPr>
        <a:xfrm>
          <a:off x="0" y="1651722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C346-0843-482F-8707-F195AC06C05E}">
      <dsp:nvSpPr>
        <dsp:cNvPr id="0" name=""/>
        <dsp:cNvSpPr/>
      </dsp:nvSpPr>
      <dsp:spPr>
        <a:xfrm>
          <a:off x="0" y="1651722"/>
          <a:ext cx="5426240" cy="700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Значение и семантические ограничения для заполнителей (филлеров)</a:t>
          </a:r>
          <a:r>
            <a:rPr lang="de-DE" sz="1800" kern="1200" dirty="0"/>
            <a:t>. </a:t>
          </a:r>
          <a:r>
            <a:rPr lang="ru-RU" sz="1800" kern="1200" dirty="0"/>
            <a:t>Возможна полисемия. </a:t>
          </a:r>
          <a:endParaRPr lang="en-US" sz="1800" kern="1200" dirty="0"/>
        </a:p>
      </dsp:txBody>
      <dsp:txXfrm>
        <a:off x="0" y="1651722"/>
        <a:ext cx="5426240" cy="700444"/>
      </dsp:txXfrm>
    </dsp:sp>
    <dsp:sp modelId="{99C6C27F-B446-4425-8A03-693CC0D6F672}">
      <dsp:nvSpPr>
        <dsp:cNvPr id="0" name=""/>
        <dsp:cNvSpPr/>
      </dsp:nvSpPr>
      <dsp:spPr>
        <a:xfrm>
          <a:off x="0" y="2352167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ABFA0-71A2-4381-BD4B-41B68C0900A9}">
      <dsp:nvSpPr>
        <dsp:cNvPr id="0" name=""/>
        <dsp:cNvSpPr/>
      </dsp:nvSpPr>
      <dsp:spPr>
        <a:xfrm>
          <a:off x="0" y="2352167"/>
          <a:ext cx="5431536" cy="4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Вариант(ы)</a:t>
          </a:r>
          <a:endParaRPr lang="en-US" sz="1800" kern="1200" dirty="0"/>
        </a:p>
      </dsp:txBody>
      <dsp:txXfrm>
        <a:off x="0" y="2352167"/>
        <a:ext cx="5431536" cy="412625"/>
      </dsp:txXfrm>
    </dsp:sp>
    <dsp:sp modelId="{D88A44CC-6963-4B14-B49A-6DBB1584D671}">
      <dsp:nvSpPr>
        <dsp:cNvPr id="0" name=""/>
        <dsp:cNvSpPr/>
      </dsp:nvSpPr>
      <dsp:spPr>
        <a:xfrm>
          <a:off x="0" y="2764792"/>
          <a:ext cx="5431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AAA75-116E-4162-9C5A-C9251F2E45E3}">
      <dsp:nvSpPr>
        <dsp:cNvPr id="0" name=""/>
        <dsp:cNvSpPr/>
      </dsp:nvSpPr>
      <dsp:spPr>
        <a:xfrm>
          <a:off x="0" y="2764792"/>
          <a:ext cx="5426231" cy="144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Просодия</a:t>
          </a: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Стиль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Употребление в тексте</a:t>
          </a: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2764792"/>
        <a:ext cx="5426231" cy="1448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41B4C-6BEB-4D70-8296-F0D1F37398B7}">
      <dsp:nvSpPr>
        <dsp:cNvPr id="0" name=""/>
        <dsp:cNvSpPr/>
      </dsp:nvSpPr>
      <dsp:spPr>
        <a:xfrm>
          <a:off x="0" y="3488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890C-A6B0-481D-96DF-43E8CC30F9A6}">
      <dsp:nvSpPr>
        <dsp:cNvPr id="0" name=""/>
        <dsp:cNvSpPr/>
      </dsp:nvSpPr>
      <dsp:spPr>
        <a:xfrm>
          <a:off x="0" y="3063"/>
          <a:ext cx="5653857" cy="5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Примеры с переводами</a:t>
          </a:r>
          <a:r>
            <a:rPr lang="de-DE" sz="1800" kern="1200" dirty="0"/>
            <a:t> (</a:t>
          </a:r>
          <a:r>
            <a:rPr lang="ru-RU" sz="1800" kern="1200" dirty="0"/>
            <a:t>опубликованы)</a:t>
          </a:r>
          <a:endParaRPr lang="en-US" sz="1800" kern="1200" dirty="0"/>
        </a:p>
      </dsp:txBody>
      <dsp:txXfrm>
        <a:off x="0" y="3063"/>
        <a:ext cx="5653857" cy="566982"/>
      </dsp:txXfrm>
    </dsp:sp>
    <dsp:sp modelId="{97F559C8-0697-4933-9D28-4C4A2A1C5A4C}">
      <dsp:nvSpPr>
        <dsp:cNvPr id="0" name=""/>
        <dsp:cNvSpPr/>
      </dsp:nvSpPr>
      <dsp:spPr>
        <a:xfrm>
          <a:off x="0" y="570471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45E7-9683-435F-B7BB-88AE6103BE3D}">
      <dsp:nvSpPr>
        <dsp:cNvPr id="0" name=""/>
        <dsp:cNvSpPr/>
      </dsp:nvSpPr>
      <dsp:spPr>
        <a:xfrm>
          <a:off x="0" y="678623"/>
          <a:ext cx="5642820" cy="8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Комментарии к переводам</a:t>
          </a:r>
          <a:endParaRPr lang="en-US" sz="2100" kern="1200" dirty="0"/>
        </a:p>
      </dsp:txBody>
      <dsp:txXfrm>
        <a:off x="0" y="678623"/>
        <a:ext cx="5642820" cy="805937"/>
      </dsp:txXfrm>
    </dsp:sp>
    <dsp:sp modelId="{4B20C3AF-F701-4806-BE9C-D0FB6D44A2F4}">
      <dsp:nvSpPr>
        <dsp:cNvPr id="0" name=""/>
        <dsp:cNvSpPr/>
      </dsp:nvSpPr>
      <dsp:spPr>
        <a:xfrm>
          <a:off x="0" y="1376409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A4774-C819-48FF-ABA6-518DE50FD87E}">
      <dsp:nvSpPr>
        <dsp:cNvPr id="0" name=""/>
        <dsp:cNvSpPr/>
      </dsp:nvSpPr>
      <dsp:spPr>
        <a:xfrm>
          <a:off x="0" y="1376409"/>
          <a:ext cx="5653857" cy="5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Полные синонимы</a:t>
          </a:r>
          <a:endParaRPr lang="en-US" sz="2100" kern="1200" dirty="0"/>
        </a:p>
      </dsp:txBody>
      <dsp:txXfrm>
        <a:off x="0" y="1376409"/>
        <a:ext cx="5653857" cy="566982"/>
      </dsp:txXfrm>
    </dsp:sp>
    <dsp:sp modelId="{62F6DD7A-E538-437F-A578-91A2AABE08C4}">
      <dsp:nvSpPr>
        <dsp:cNvPr id="0" name=""/>
        <dsp:cNvSpPr/>
      </dsp:nvSpPr>
      <dsp:spPr>
        <a:xfrm>
          <a:off x="0" y="1943392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D4D3-465B-450B-A2B4-A921DBC66ACB}">
      <dsp:nvSpPr>
        <dsp:cNvPr id="0" name=""/>
        <dsp:cNvSpPr/>
      </dsp:nvSpPr>
      <dsp:spPr>
        <a:xfrm>
          <a:off x="0" y="1943392"/>
          <a:ext cx="5653857" cy="5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Неполные синонимы</a:t>
          </a:r>
          <a:endParaRPr lang="en-US" sz="2100" kern="1200" dirty="0"/>
        </a:p>
      </dsp:txBody>
      <dsp:txXfrm>
        <a:off x="0" y="1943392"/>
        <a:ext cx="5653857" cy="566982"/>
      </dsp:txXfrm>
    </dsp:sp>
    <dsp:sp modelId="{4AA92DFA-C75B-40C7-B659-7F671C09CE9F}">
      <dsp:nvSpPr>
        <dsp:cNvPr id="0" name=""/>
        <dsp:cNvSpPr/>
      </dsp:nvSpPr>
      <dsp:spPr>
        <a:xfrm>
          <a:off x="0" y="2510374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C346-0843-482F-8707-F195AC06C05E}">
      <dsp:nvSpPr>
        <dsp:cNvPr id="0" name=""/>
        <dsp:cNvSpPr/>
      </dsp:nvSpPr>
      <dsp:spPr>
        <a:xfrm>
          <a:off x="0" y="2510374"/>
          <a:ext cx="5653857" cy="5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Омонимы</a:t>
          </a:r>
          <a:endParaRPr lang="en-US" sz="2100" kern="1200" dirty="0"/>
        </a:p>
      </dsp:txBody>
      <dsp:txXfrm>
        <a:off x="0" y="2510374"/>
        <a:ext cx="5653857" cy="566982"/>
      </dsp:txXfrm>
    </dsp:sp>
    <dsp:sp modelId="{99C6C27F-B446-4425-8A03-693CC0D6F672}">
      <dsp:nvSpPr>
        <dsp:cNvPr id="0" name=""/>
        <dsp:cNvSpPr/>
      </dsp:nvSpPr>
      <dsp:spPr>
        <a:xfrm>
          <a:off x="0" y="3077357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ABFA0-71A2-4381-BD4B-41B68C0900A9}">
      <dsp:nvSpPr>
        <dsp:cNvPr id="0" name=""/>
        <dsp:cNvSpPr/>
      </dsp:nvSpPr>
      <dsp:spPr>
        <a:xfrm>
          <a:off x="0" y="3077357"/>
          <a:ext cx="5653857" cy="5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Паронимы</a:t>
          </a:r>
          <a:endParaRPr lang="en-US" sz="2100" kern="1200" dirty="0"/>
        </a:p>
      </dsp:txBody>
      <dsp:txXfrm>
        <a:off x="0" y="3077357"/>
        <a:ext cx="5653857" cy="566982"/>
      </dsp:txXfrm>
    </dsp:sp>
    <dsp:sp modelId="{D88A44CC-6963-4B14-B49A-6DBB1584D671}">
      <dsp:nvSpPr>
        <dsp:cNvPr id="0" name=""/>
        <dsp:cNvSpPr/>
      </dsp:nvSpPr>
      <dsp:spPr>
        <a:xfrm>
          <a:off x="0" y="3644340"/>
          <a:ext cx="5653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AAA75-116E-4162-9C5A-C9251F2E45E3}">
      <dsp:nvSpPr>
        <dsp:cNvPr id="0" name=""/>
        <dsp:cNvSpPr/>
      </dsp:nvSpPr>
      <dsp:spPr>
        <a:xfrm>
          <a:off x="0" y="3644340"/>
          <a:ext cx="5653857" cy="5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Идиомы, фразы-формулы, построенные на ФК</a:t>
          </a:r>
          <a:endParaRPr lang="en-US" sz="2100" kern="1200" dirty="0"/>
        </a:p>
      </dsp:txBody>
      <dsp:txXfrm>
        <a:off x="0" y="3644340"/>
        <a:ext cx="5653857" cy="56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B3BB20-63E5-4D2B-9036-593CBBD48C0D}" type="datetime1">
              <a:rPr lang="de-DE" smtClean="0"/>
              <a:t>19.06.2022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A487D2-6C6C-49E1-B6DF-2F349FB8F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21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914055-EB05-44E8-89CB-3F3909881985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63A757-CDCA-4377-B0EF-37B3573B51B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16692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6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C505-C10E-49B9-B6E4-DA78B95425DC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397B-B8D4-418F-A6D0-FC7B177B0BC8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BEF-0C60-46B3-92A7-A2075C1BCB8B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5495C-B470-4516-88E2-599C8CAC8111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 rtl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F28B-8A78-4B03-95A3-A43A9E37E97D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E8466-7DA0-4D17-A6B3-7B58C9CE5CCD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1F0C6-354D-4266-B96B-417B05B0B2ED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F46ADE6-1049-4CD9-9C11-ADF5C452646C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11EEDF-0542-4DFE-BC51-DF61443B6179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DEBF1B8-8418-4DC2-AF09-ABBD16FB5813}" type="datetime1">
              <a:rPr lang="de-DE" noProof="0" smtClean="0"/>
              <a:t>19.06.2022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hyperlink" Target="https://github.com/PhKW/Artikel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agmaticon.ruscorpora.ru/" TargetMode="External"/><Relationship Id="rId2" Type="http://schemas.openxmlformats.org/officeDocument/2006/relationships/hyperlink" Target="https://constructicon.github.io/russi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PhKW/PhKWB/tree/main/Artikel_ru_ferti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840" y="701045"/>
            <a:ext cx="6146799" cy="3593709"/>
          </a:xfrm>
        </p:spPr>
        <p:txBody>
          <a:bodyPr rtlCol="0">
            <a:normAutofit fontScale="90000"/>
          </a:bodyPr>
          <a:lstStyle/>
          <a:p>
            <a:r>
              <a:rPr lang="de-DE" sz="4000" b="1" dirty="0"/>
              <a:t>Phraseologie, </a:t>
            </a:r>
            <a:br>
              <a:rPr lang="de-DE" sz="4000" b="1" dirty="0"/>
            </a:br>
            <a:r>
              <a:rPr lang="de-DE" sz="4000" b="1" dirty="0"/>
              <a:t>syntaktische Phraseologie und </a:t>
            </a:r>
            <a:br>
              <a:rPr lang="de-DE" sz="4000" b="1" dirty="0"/>
            </a:br>
            <a:r>
              <a:rPr lang="de-DE" sz="4000" b="1" dirty="0"/>
              <a:t>Construction Grammar (</a:t>
            </a:r>
            <a:r>
              <a:rPr lang="de-DE" sz="4000" b="1" dirty="0" err="1"/>
              <a:t>CxG</a:t>
            </a:r>
            <a:r>
              <a:rPr lang="de-DE" sz="4000" b="1" dirty="0"/>
              <a:t>)</a:t>
            </a:r>
            <a:br>
              <a:rPr lang="de-DE" sz="4000" b="1" dirty="0"/>
            </a:br>
            <a:br>
              <a:rPr lang="de-DE" sz="4000" b="1" dirty="0"/>
            </a:br>
            <a:r>
              <a:rPr lang="ru-RU" sz="4000" b="1" dirty="0"/>
              <a:t>Фразеология, </a:t>
            </a:r>
            <a:br>
              <a:rPr lang="ru-RU" sz="4000" b="1" dirty="0"/>
            </a:br>
            <a:r>
              <a:rPr lang="ru-RU" sz="4000" b="1" dirty="0"/>
              <a:t>синтаксическая фразеология</a:t>
            </a:r>
            <a:br>
              <a:rPr lang="ru-RU" sz="4000" b="1" dirty="0"/>
            </a:br>
            <a:r>
              <a:rPr lang="ru-RU" sz="4000" b="1" dirty="0"/>
              <a:t>и грамматика конструкций</a:t>
            </a:r>
            <a:endParaRPr lang="de-DE" sz="4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1840" y="4841701"/>
            <a:ext cx="6035040" cy="2016299"/>
          </a:xfrm>
        </p:spPr>
        <p:txBody>
          <a:bodyPr rtlCol="0">
            <a:normAutofit/>
          </a:bodyPr>
          <a:lstStyle/>
          <a:p>
            <a:pPr rtl="0"/>
            <a:r>
              <a:rPr lang="de-DE" sz="1800" dirty="0"/>
              <a:t>Anna Pavlova, </a:t>
            </a:r>
          </a:p>
          <a:p>
            <a:pPr rtl="0"/>
            <a:r>
              <a:rPr lang="de-DE" sz="1800" dirty="0"/>
              <a:t>FTSK Germersheim,</a:t>
            </a:r>
          </a:p>
          <a:p>
            <a:pPr rtl="0"/>
            <a:r>
              <a:rPr lang="de-DE" sz="1800" dirty="0"/>
              <a:t>Uni Mainz</a:t>
            </a:r>
          </a:p>
          <a:p>
            <a:pPr rtl="0"/>
            <a:endParaRPr lang="de-D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5120639" cy="685799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BAC22-18AF-4298-B1C8-8D549B77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Характеристики ФК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graphicFrame>
        <p:nvGraphicFramePr>
          <p:cNvPr id="19" name="Inhaltsplatzhalter 2">
            <a:extLst>
              <a:ext uri="{FF2B5EF4-FFF2-40B4-BE49-F238E27FC236}">
                <a16:creationId xmlns:a16="http://schemas.microsoft.com/office/drawing/2014/main" id="{E23EA356-96D5-4634-8AB9-0B97C0B18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766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75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EFD43-0DBC-4E7D-9EFA-D2276467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9" y="381119"/>
            <a:ext cx="11301984" cy="1053737"/>
          </a:xfrm>
        </p:spPr>
        <p:txBody>
          <a:bodyPr>
            <a:noAutofit/>
          </a:bodyPr>
          <a:lstStyle/>
          <a:p>
            <a:r>
              <a:rPr lang="ru-RU" sz="3200" b="1" dirty="0"/>
              <a:t>Из перечисленных соображений складывается концепция микротекста </a:t>
            </a:r>
            <a:r>
              <a:rPr lang="ru-RU" sz="3200" b="1" dirty="0">
                <a:hlinkClick r:id="rId2"/>
              </a:rPr>
              <a:t>словарной статьи</a:t>
            </a:r>
            <a:r>
              <a:rPr lang="ru-RU" sz="3200" b="1" dirty="0"/>
              <a:t> </a:t>
            </a:r>
            <a:r>
              <a:rPr lang="de-D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(&gt; </a:t>
            </a:r>
            <a:r>
              <a:rPr lang="de-DE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demo</a:t>
            </a:r>
            <a:r>
              <a:rPr lang="de-D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live  in  </a:t>
            </a:r>
            <a:r>
              <a:rPr lang="de-DE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github</a:t>
            </a:r>
            <a:r>
              <a:rPr lang="de-D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574DE70B-8E78-4FD3-988A-D157FE3DE2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2845881"/>
              </p:ext>
            </p:extLst>
          </p:nvPr>
        </p:nvGraphicFramePr>
        <p:xfrm>
          <a:off x="407416" y="1897760"/>
          <a:ext cx="5431536" cy="42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Inhaltsplatzhalter 2">
            <a:extLst>
              <a:ext uri="{FF2B5EF4-FFF2-40B4-BE49-F238E27FC236}">
                <a16:creationId xmlns:a16="http://schemas.microsoft.com/office/drawing/2014/main" id="{06ED427F-9511-4C01-BAA4-DDCC0BDEA5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6246309"/>
              </p:ext>
            </p:extLst>
          </p:nvPr>
        </p:nvGraphicFramePr>
        <p:xfrm>
          <a:off x="5974081" y="1897698"/>
          <a:ext cx="5653858" cy="421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5802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5980D-73AD-414A-9E9E-D962FC03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База данных ФК предназначена для...</a:t>
            </a: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8D2C1D8-4B23-4B39-9F5E-2C281ECC1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75427"/>
              </p:ext>
            </p:extLst>
          </p:nvPr>
        </p:nvGraphicFramePr>
        <p:xfrm>
          <a:off x="1452880" y="2316480"/>
          <a:ext cx="8656320" cy="229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320">
                  <a:extLst>
                    <a:ext uri="{9D8B030D-6E8A-4147-A177-3AD203B41FA5}">
                      <a16:colId xmlns:a16="http://schemas.microsoft.com/office/drawing/2014/main" val="314997756"/>
                    </a:ext>
                  </a:extLst>
                </a:gridCol>
              </a:tblGrid>
              <a:tr h="765387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2"/>
                          </a:solidFill>
                        </a:rPr>
                        <a:t>Изучающих русский или немецкий как иностранный</a:t>
                      </a:r>
                      <a:endParaRPr lang="de-DE" sz="24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451920"/>
                  </a:ext>
                </a:extLst>
              </a:tr>
              <a:tr h="765387">
                <a:tc>
                  <a:txBody>
                    <a:bodyPr/>
                    <a:lstStyle/>
                    <a:p>
                      <a:r>
                        <a:rPr lang="ru-RU" sz="2400" dirty="0"/>
                        <a:t>Переводчиков, начинающих и профессиональных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41073"/>
                  </a:ext>
                </a:extLst>
              </a:tr>
              <a:tr h="765387">
                <a:tc>
                  <a:txBody>
                    <a:bodyPr/>
                    <a:lstStyle/>
                    <a:p>
                      <a:r>
                        <a:rPr lang="ru-RU" sz="2400" dirty="0"/>
                        <a:t>Лингвистов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02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8B522-A394-4CD7-B99B-57F2310C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Учебное пособие по русской фразеологии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D7ADCE-5CD6-4102-A436-220D35F8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92080" cy="3760891"/>
          </a:xfrm>
        </p:spPr>
        <p:txBody>
          <a:bodyPr>
            <a:normAutofit lnSpcReduction="1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В настоящее время идёт работа над составление специализированного учебного пособия по русской фразеологии для немецкоязычных студентов, изучающих русский язык как иностранный. Пособие рассчитано на уровень владения русским </a:t>
            </a:r>
            <a:r>
              <a:rPr lang="de-DE" sz="1800" b="1" i="0" u="none" strike="noStrike" dirty="0">
                <a:solidFill>
                  <a:srgbClr val="000000"/>
                </a:solidFill>
                <a:effectLst/>
              </a:rPr>
              <a:t>B2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 и выше.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В данном учебном пособии упор делается на идиомы, коллокации, пословицы, поговорки и фразы-формулы, с одной стороны, и синтаксическую фразеологию (фразеологизмы-конструкции, или ФК), с другой. Все типы фразеологизмов, за исключением синтаксических, здесь именуются традиционной фразеологией. Пособие состоит из двух больших разделов: 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</a:rPr>
              <a:t>Традиционная фразеология / Синтаксическая фразеология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. Первый раздел имеет подрубрики: 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</a:rPr>
              <a:t>Коллокации / Идиомы и крылатые слова / Пословицы и поговорки / Фразы-формулы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ru-RU" b="0" dirty="0">
              <a:effectLst/>
            </a:endParaRPr>
          </a:p>
          <a:p>
            <a:r>
              <a:rPr lang="de-DE" dirty="0"/>
              <a:t>(Demo live)</a:t>
            </a:r>
            <a:br>
              <a:rPr lang="ru-RU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31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2EC8E-71A2-4E96-8E09-576B3307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примеров в НКРЯ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(&gt; live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demo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0D97E1-B6F1-4DB1-B1AC-86882938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996441"/>
            <a:ext cx="1086104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Основной корпус</a:t>
            </a:r>
          </a:p>
          <a:p>
            <a:pPr marL="0" indent="0">
              <a:buNone/>
            </a:pPr>
            <a:r>
              <a:rPr lang="ru-RU" sz="2400" dirty="0"/>
              <a:t>Параллельный корпус</a:t>
            </a:r>
            <a:endParaRPr lang="de-DE" sz="2400" dirty="0"/>
          </a:p>
          <a:p>
            <a:pPr marL="0" indent="0">
              <a:buNone/>
            </a:pPr>
            <a:r>
              <a:rPr lang="ru-RU" sz="2400" dirty="0"/>
              <a:t>Примеры: 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de-DE" sz="2400" b="1" dirty="0" err="1">
                <a:solidFill>
                  <a:srgbClr val="AE81FF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de-DE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de-DE" sz="2400" b="1" dirty="0" err="1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N'</a:t>
            </a:r>
            <a:r>
              <a:rPr lang="de-DE" sz="1800" b="1" dirty="0" err="1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instr</a:t>
            </a:r>
            <a:r>
              <a:rPr lang="de-DE" sz="2400" b="1" dirty="0">
                <a:solidFill>
                  <a:srgbClr val="66D9EF"/>
                </a:solidFill>
                <a:latin typeface="Consolas" panose="020B0609020204030204" pitchFamily="49" charset="0"/>
              </a:rPr>
              <a:t> </a:t>
            </a:r>
            <a:r>
              <a:rPr lang="ru-RU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больше, [</a:t>
            </a:r>
            <a:r>
              <a:rPr lang="de-DE" sz="2400" b="1" dirty="0" err="1">
                <a:solidFill>
                  <a:srgbClr val="AE81FF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de-DE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de-DE" sz="2400" b="1" dirty="0" err="1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N'</a:t>
            </a:r>
            <a:r>
              <a:rPr lang="de-DE" sz="1800" b="1" dirty="0" err="1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instr</a:t>
            </a:r>
            <a:r>
              <a:rPr lang="de-DE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ru-RU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меньше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N </a:t>
            </a:r>
            <a:r>
              <a:rPr lang="ru-RU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отдыхает/отдыхают</a:t>
            </a:r>
            <a:endParaRPr lang="de-DE" sz="2400" b="1" dirty="0">
              <a:solidFill>
                <a:srgbClr val="66D9EF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Всем </a:t>
            </a:r>
            <a:r>
              <a:rPr lang="de-DE" sz="2400" b="1" dirty="0" err="1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N'</a:t>
            </a:r>
            <a:r>
              <a:rPr lang="de-DE" sz="1600" b="1" dirty="0" err="1">
                <a:solidFill>
                  <a:srgbClr val="66D9EF"/>
                </a:solidFill>
                <a:latin typeface="Consolas" panose="020B0609020204030204" pitchFamily="49" charset="0"/>
              </a:rPr>
              <a:t>dat</a:t>
            </a:r>
            <a:r>
              <a:rPr lang="de-DE" sz="1600" b="1" dirty="0">
                <a:solidFill>
                  <a:srgbClr val="66D9EF"/>
                </a:solidFill>
                <a:latin typeface="Consolas" panose="020B0609020204030204" pitchFamily="49" charset="0"/>
              </a:rPr>
              <a:t> </a:t>
            </a:r>
            <a:r>
              <a:rPr lang="de-DE" sz="1600" b="1" dirty="0" err="1">
                <a:solidFill>
                  <a:srgbClr val="66D9EF"/>
                </a:solidFill>
                <a:latin typeface="Consolas" panose="020B0609020204030204" pitchFamily="49" charset="0"/>
              </a:rPr>
              <a:t>pl</a:t>
            </a:r>
            <a:r>
              <a:rPr lang="de-DE" sz="1600" b="1" dirty="0">
                <a:solidFill>
                  <a:srgbClr val="66D9EF"/>
                </a:solidFill>
                <a:latin typeface="Consolas" panose="020B0609020204030204" pitchFamily="49" charset="0"/>
              </a:rPr>
              <a:t>  </a:t>
            </a:r>
            <a:r>
              <a:rPr lang="de-DE" sz="2400" b="1" dirty="0" err="1">
                <a:solidFill>
                  <a:srgbClr val="66D9EF"/>
                </a:solidFill>
                <a:effectLst/>
                <a:latin typeface="Consolas" panose="020B0609020204030204" pitchFamily="49" charset="0"/>
              </a:rPr>
              <a:t>N'</a:t>
            </a:r>
            <a:r>
              <a:rPr lang="de-DE" sz="1800" b="1" dirty="0" err="1">
                <a:solidFill>
                  <a:srgbClr val="66D9EF"/>
                </a:solidFill>
                <a:latin typeface="Consolas" panose="020B0609020204030204" pitchFamily="49" charset="0"/>
              </a:rPr>
              <a:t>nom</a:t>
            </a:r>
            <a:r>
              <a:rPr lang="de-DE" sz="1800" b="1" dirty="0">
                <a:solidFill>
                  <a:srgbClr val="66D9EF"/>
                </a:solidFill>
                <a:latin typeface="Consolas" panose="020B0609020204030204" pitchFamily="49" charset="0"/>
              </a:rPr>
              <a:t> </a:t>
            </a:r>
            <a:r>
              <a:rPr lang="de-DE" sz="1800" b="1" dirty="0" err="1">
                <a:solidFill>
                  <a:srgbClr val="66D9EF"/>
                </a:solidFill>
                <a:latin typeface="Consolas" panose="020B0609020204030204" pitchFamily="49" charset="0"/>
              </a:rPr>
              <a:t>sg</a:t>
            </a:r>
            <a:endParaRPr lang="ru-RU" sz="18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66D9EF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b="0" dirty="0">
              <a:solidFill>
                <a:srgbClr val="F8F8F2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04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CCD46-E4A6-CD35-0E2F-073F6B0B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ссылки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CDDB2-62DE-2833-1077-D81CBFBFF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884681"/>
            <a:ext cx="10627360" cy="4475479"/>
          </a:xfrm>
        </p:spPr>
        <p:txBody>
          <a:bodyPr>
            <a:normAutofit fontScale="92500" lnSpcReduction="20000"/>
          </a:bodyPr>
          <a:lstStyle/>
          <a:p>
            <a:r>
              <a:rPr lang="de-DE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Russian</a:t>
            </a:r>
            <a:r>
              <a:rPr lang="de-DE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CONSTRUCTICON: </a:t>
            </a:r>
            <a:r>
              <a:rPr lang="de-DE" sz="3600" dirty="0">
                <a:hlinkClick r:id="rId2"/>
              </a:rPr>
              <a:t>https://constructicon.github.io/russian/</a:t>
            </a: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r>
              <a:rPr lang="de-DE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PRAGMATICON. 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Русские дискурсивные формулы</a:t>
            </a: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sz="3600" dirty="0">
                <a:hlinkClick r:id="rId3"/>
              </a:rPr>
              <a:t>https://pragmaticon.ruscorpora.ru/</a:t>
            </a:r>
            <a:endParaRPr lang="ru-RU" sz="3600" dirty="0"/>
          </a:p>
          <a:p>
            <a:endParaRPr lang="ru-RU" sz="3600" dirty="0"/>
          </a:p>
          <a:p>
            <a:r>
              <a:rPr lang="de-DE" sz="3600" dirty="0">
                <a:hlinkClick r:id="rId4"/>
              </a:rPr>
              <a:t>https://github.com/PhKW/PhKWB/tree/main/Artikel_ru_fertig</a:t>
            </a:r>
            <a:r>
              <a:rPr lang="ru-RU" sz="3600" dirty="0"/>
              <a:t> -</a:t>
            </a:r>
            <a:r>
              <a:rPr lang="de-DE" sz="3600" dirty="0"/>
              <a:t> </a:t>
            </a: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Демо-версия двуязычной Базы данных ФК</a:t>
            </a:r>
          </a:p>
          <a:p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27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836C82-931C-D681-1F0C-6B56FFA51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9E49D35-DE71-944E-1979-AF7E9BDFF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Мой адрес: </a:t>
            </a:r>
            <a:r>
              <a:rPr lang="de-DE" dirty="0"/>
              <a:t>pavloan@uni-mainz.de</a:t>
            </a:r>
          </a:p>
        </p:txBody>
      </p:sp>
    </p:spTree>
    <p:extLst>
      <p:ext uri="{BB962C8B-B14F-4D97-AF65-F5344CB8AC3E}">
        <p14:creationId xmlns:p14="http://schemas.microsoft.com/office/powerpoint/2010/main" val="322056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438F8-F736-73BE-A8B3-54C26ED1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7CBD7-839B-831B-433E-5246B6AF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Фразеология как многозначное понятие. Фразеология в узком и широком толковании.</a:t>
            </a:r>
          </a:p>
          <a:p>
            <a:r>
              <a:rPr lang="ru-RU" dirty="0"/>
              <a:t>2. Критерии </a:t>
            </a:r>
            <a:r>
              <a:rPr lang="ru-RU" dirty="0" err="1"/>
              <a:t>фразеологичности</a:t>
            </a:r>
            <a:r>
              <a:rPr lang="ru-RU" dirty="0"/>
              <a:t>.</a:t>
            </a:r>
          </a:p>
          <a:p>
            <a:r>
              <a:rPr lang="ru-RU" dirty="0"/>
              <a:t>3. Полевые структуры во фразеологии</a:t>
            </a:r>
          </a:p>
          <a:p>
            <a:r>
              <a:rPr lang="ru-RU" dirty="0"/>
              <a:t>4. Синтаксическая фразеология: понятие, история вопроса, примеры, основные характеристики.</a:t>
            </a:r>
          </a:p>
          <a:p>
            <a:r>
              <a:rPr lang="ru-RU" dirty="0"/>
              <a:t>5. Двуязычная или многоязычная база данных фразеологизмов-конструкций</a:t>
            </a:r>
          </a:p>
          <a:p>
            <a:r>
              <a:rPr lang="ru-RU" dirty="0"/>
              <a:t>6. Пособие по фразеологии</a:t>
            </a:r>
          </a:p>
          <a:p>
            <a:r>
              <a:rPr lang="ru-RU" dirty="0"/>
              <a:t>7. Поиск примеров в Национальном корпусе русского языка (НКРЯ)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16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D1C67-72A0-44F3-893C-0A2C873B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13883"/>
            <a:ext cx="10058400" cy="1450757"/>
          </a:xfrm>
        </p:spPr>
        <p:txBody>
          <a:bodyPr/>
          <a:lstStyle/>
          <a:p>
            <a:r>
              <a:rPr lang="de-DE" dirty="0"/>
              <a:t>Phraseologie ist ein mehrdeutiger Begriff </a:t>
            </a:r>
            <a:r>
              <a:rPr lang="ru-RU" dirty="0"/>
              <a:t>– Фразеология – понятие многозначное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8BA0F4-B234-48AC-8BC6-FC67EEE8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905001"/>
            <a:ext cx="10922000" cy="4404359"/>
          </a:xfrm>
        </p:spPr>
        <p:txBody>
          <a:bodyPr>
            <a:normAutofit/>
          </a:bodyPr>
          <a:lstStyle/>
          <a:p>
            <a:r>
              <a:rPr lang="de-DE" sz="1800" b="1" dirty="0"/>
              <a:t>1. </a:t>
            </a:r>
            <a:r>
              <a:rPr lang="ru-RU" sz="1800" dirty="0"/>
              <a:t>Часть лексикона, представляющая собой идиоматические устойчивые сочетания двух и более слов, обычно образные и метафорические</a:t>
            </a:r>
            <a:r>
              <a:rPr lang="de-DE" sz="1800" dirty="0"/>
              <a:t> </a:t>
            </a:r>
            <a:r>
              <a:rPr lang="ru-RU" sz="1800" dirty="0"/>
              <a:t>(</a:t>
            </a:r>
            <a:r>
              <a:rPr lang="ru-RU" sz="1800" b="1" dirty="0"/>
              <a:t>идиомы</a:t>
            </a:r>
            <a:r>
              <a:rPr lang="de-DE" sz="1800" dirty="0"/>
              <a:t>)</a:t>
            </a:r>
            <a:r>
              <a:rPr lang="ru-RU" sz="1800" dirty="0"/>
              <a:t>. Как правило, любой фразеологизм можно заменить одной лексемой. Например: </a:t>
            </a:r>
            <a:r>
              <a:rPr lang="ru-RU" sz="1800" i="1" dirty="0">
                <a:solidFill>
                  <a:schemeClr val="accent1"/>
                </a:solidFill>
              </a:rPr>
              <a:t>валять дурака </a:t>
            </a:r>
            <a:r>
              <a:rPr lang="ru-RU" sz="1800" dirty="0"/>
              <a:t>(=</a:t>
            </a:r>
            <a:r>
              <a:rPr lang="de-DE" sz="1800" dirty="0"/>
              <a:t>‚</a:t>
            </a:r>
            <a:r>
              <a:rPr lang="ru-RU" sz="1800" dirty="0"/>
              <a:t>бездельничать</a:t>
            </a:r>
            <a:r>
              <a:rPr lang="de-DE" sz="1800" dirty="0"/>
              <a:t>‘);</a:t>
            </a:r>
            <a:r>
              <a:rPr lang="ru-RU" sz="1800" dirty="0"/>
              <a:t> </a:t>
            </a:r>
            <a:r>
              <a:rPr lang="ru-RU" sz="1800" i="1" dirty="0">
                <a:solidFill>
                  <a:schemeClr val="accent1"/>
                </a:solidFill>
              </a:rPr>
              <a:t>чесать языком </a:t>
            </a:r>
            <a:r>
              <a:rPr lang="de-DE" sz="1800" dirty="0"/>
              <a:t>(=‚</a:t>
            </a:r>
            <a:r>
              <a:rPr lang="ru-RU" sz="1800" dirty="0"/>
              <a:t>болтать</a:t>
            </a:r>
            <a:r>
              <a:rPr lang="de-DE" sz="1800" dirty="0"/>
              <a:t>‘); </a:t>
            </a:r>
            <a:r>
              <a:rPr lang="ru-RU" sz="1800" i="1" dirty="0">
                <a:solidFill>
                  <a:schemeClr val="accent1"/>
                </a:solidFill>
              </a:rPr>
              <a:t>сорока на хвосте принесла </a:t>
            </a:r>
            <a:r>
              <a:rPr lang="ru-RU" sz="1800" i="1" dirty="0"/>
              <a:t>(=</a:t>
            </a:r>
            <a:r>
              <a:rPr lang="de-DE" sz="1800" i="1" dirty="0"/>
              <a:t>‚[</a:t>
            </a:r>
            <a:r>
              <a:rPr lang="ru-RU" sz="1800" i="1" dirty="0"/>
              <a:t>прошёл</a:t>
            </a:r>
            <a:r>
              <a:rPr lang="de-DE" sz="1800" i="1" dirty="0"/>
              <a:t>] </a:t>
            </a:r>
            <a:r>
              <a:rPr lang="ru-RU" sz="1800" i="1" dirty="0"/>
              <a:t>слух</a:t>
            </a:r>
            <a:r>
              <a:rPr lang="de-DE" sz="1800" i="1" dirty="0"/>
              <a:t>‘)</a:t>
            </a:r>
            <a:r>
              <a:rPr lang="ru-RU" sz="1800" i="1" dirty="0"/>
              <a:t>; </a:t>
            </a:r>
            <a:r>
              <a:rPr lang="ru-RU" sz="1800" i="1" dirty="0">
                <a:solidFill>
                  <a:schemeClr val="accent1"/>
                </a:solidFill>
              </a:rPr>
              <a:t>во всю ивановскую </a:t>
            </a:r>
            <a:r>
              <a:rPr lang="ru-RU" sz="1800" i="1" dirty="0"/>
              <a:t>(</a:t>
            </a:r>
            <a:r>
              <a:rPr lang="de-DE" sz="1800" i="1" dirty="0"/>
              <a:t>=‚</a:t>
            </a:r>
            <a:r>
              <a:rPr lang="ru-RU" sz="1800" i="1" dirty="0"/>
              <a:t>громко</a:t>
            </a:r>
            <a:r>
              <a:rPr lang="de-DE" sz="1800" i="1" dirty="0"/>
              <a:t>‘). 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Такое толкование фразеологии называется «узким».</a:t>
            </a:r>
          </a:p>
          <a:p>
            <a:r>
              <a:rPr lang="ru-RU" sz="1800" b="1" dirty="0"/>
              <a:t>2. </a:t>
            </a:r>
            <a:r>
              <a:rPr lang="ru-RU" sz="1800" dirty="0"/>
              <a:t>Часть языка, охватывающая все словосочетания и фразы, воспроизводимые по памяти не по отдельным словам, а целиком, как единые построения (структуры). Сюда относятся 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идиомы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 (см. 1); 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коллокации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 (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железная дорога</a:t>
            </a:r>
            <a:r>
              <a:rPr lang="ru-RU" sz="1800" b="0" i="0" dirty="0">
                <a:solidFill>
                  <a:schemeClr val="accent1"/>
                </a:solidFill>
                <a:effectLst/>
              </a:rPr>
              <a:t>,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 принять решение</a:t>
            </a:r>
            <a:r>
              <a:rPr lang="ru-RU" sz="1800" b="0" i="1" dirty="0">
                <a:solidFill>
                  <a:srgbClr val="555555"/>
                </a:solidFill>
                <a:effectLst/>
              </a:rPr>
              <a:t>)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; 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пословицы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 (</a:t>
            </a:r>
            <a:r>
              <a:rPr lang="ru-RU" sz="1800" i="1" dirty="0">
                <a:solidFill>
                  <a:schemeClr val="accent1"/>
                </a:solidFill>
              </a:rPr>
              <a:t>Т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ише едешь – дальше будешь</a:t>
            </a:r>
            <a:r>
              <a:rPr lang="ru-RU" sz="1800" b="0" dirty="0">
                <a:solidFill>
                  <a:schemeClr val="tx2"/>
                </a:solidFill>
                <a:effectLst/>
              </a:rPr>
              <a:t>)</a:t>
            </a:r>
            <a:r>
              <a:rPr lang="ru-RU" sz="1800" dirty="0">
                <a:solidFill>
                  <a:srgbClr val="555555"/>
                </a:solidFill>
              </a:rPr>
              <a:t>;</a:t>
            </a:r>
            <a:r>
              <a:rPr lang="ru-RU" sz="1800" b="0" i="1" dirty="0">
                <a:solidFill>
                  <a:srgbClr val="555555"/>
                </a:solidFill>
                <a:effectLst/>
              </a:rPr>
              <a:t> 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поговорки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 (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Ври да не завирайся</a:t>
            </a:r>
            <a:r>
              <a:rPr lang="ru-RU" sz="1800" dirty="0">
                <a:solidFill>
                  <a:srgbClr val="555555"/>
                </a:solidFill>
              </a:rPr>
              <a:t>); </a:t>
            </a:r>
            <a:r>
              <a:rPr lang="ru-RU" sz="1800" b="1" dirty="0">
                <a:solidFill>
                  <a:srgbClr val="555555"/>
                </a:solidFill>
              </a:rPr>
              <a:t>детский фольклор (</a:t>
            </a:r>
            <a:r>
              <a:rPr lang="ru-RU" sz="1800" i="1" dirty="0">
                <a:solidFill>
                  <a:schemeClr val="accent1"/>
                </a:solidFill>
              </a:rPr>
              <a:t>Дождик лей, лей, лей, чтобы было веселей</a:t>
            </a:r>
            <a:r>
              <a:rPr lang="ru-RU" sz="1800" b="1" dirty="0">
                <a:solidFill>
                  <a:srgbClr val="555555"/>
                </a:solidFill>
              </a:rPr>
              <a:t>); крылатые слова</a:t>
            </a:r>
            <a:r>
              <a:rPr lang="ru-RU" sz="1800" b="1" i="1" dirty="0">
                <a:solidFill>
                  <a:srgbClr val="555555"/>
                </a:solidFill>
                <a:effectLst/>
              </a:rPr>
              <a:t> </a:t>
            </a:r>
            <a:r>
              <a:rPr lang="ru-RU" sz="1800" b="0" i="1" dirty="0">
                <a:solidFill>
                  <a:srgbClr val="555555"/>
                </a:solidFill>
                <a:effectLst/>
              </a:rPr>
              <a:t>(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Утром деньги, вечером стулья</a:t>
            </a:r>
            <a:r>
              <a:rPr lang="ru-RU" sz="1800" b="0" i="0" dirty="0">
                <a:solidFill>
                  <a:schemeClr val="accent1"/>
                </a:solidFill>
                <a:effectLst/>
              </a:rPr>
              <a:t>!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); 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фразы-формулы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 (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Ну, ты </a:t>
            </a:r>
            <a:r>
              <a:rPr lang="ru-RU" sz="1800" i="1" dirty="0">
                <a:solidFill>
                  <a:schemeClr val="accent1"/>
                </a:solidFill>
              </a:rPr>
              <a:t>д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аёшь!</a:t>
            </a:r>
            <a:r>
              <a:rPr lang="ru-RU" sz="1800" b="0" dirty="0">
                <a:solidFill>
                  <a:schemeClr val="tx2"/>
                </a:solidFill>
                <a:effectLst/>
              </a:rPr>
              <a:t>);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 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фразеологизмы – логические коннекторы 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(</a:t>
            </a:r>
            <a:r>
              <a:rPr lang="ru-RU" sz="1800" b="0" i="1" dirty="0">
                <a:solidFill>
                  <a:schemeClr val="accent1"/>
                </a:solidFill>
                <a:effectLst/>
              </a:rPr>
              <a:t>как бы то ни было; главным образом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); </a:t>
            </a:r>
            <a:r>
              <a:rPr lang="ru-RU" sz="1800" b="1" i="0" dirty="0">
                <a:solidFill>
                  <a:srgbClr val="555555"/>
                </a:solidFill>
                <a:effectLst/>
              </a:rPr>
              <a:t>синтаксические фразеологизмы, или фразеологизмы-конструкции 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(</a:t>
            </a:r>
            <a:r>
              <a:rPr lang="ru-RU" sz="1800" b="0" i="1" dirty="0">
                <a:solidFill>
                  <a:srgbClr val="00B0F0"/>
                </a:solidFill>
                <a:effectLst/>
              </a:rPr>
              <a:t>Ты бы ещё </a:t>
            </a:r>
            <a:r>
              <a:rPr lang="de-DE" sz="1800" b="0" i="1" dirty="0">
                <a:solidFill>
                  <a:srgbClr val="00B0F0"/>
                </a:solidFill>
                <a:effectLst/>
              </a:rPr>
              <a:t>V</a:t>
            </a:r>
            <a:r>
              <a:rPr lang="ru-RU" sz="1800" b="0" i="0" dirty="0">
                <a:solidFill>
                  <a:srgbClr val="00B0F0"/>
                </a:solidFill>
                <a:effectLst/>
              </a:rPr>
              <a:t>;</a:t>
            </a:r>
            <a:r>
              <a:rPr lang="ru-RU" sz="1800" b="0" i="1" dirty="0">
                <a:solidFill>
                  <a:srgbClr val="00B0F0"/>
                </a:solidFill>
                <a:effectLst/>
              </a:rPr>
              <a:t> всем X-</a:t>
            </a:r>
            <a:r>
              <a:rPr lang="ru-RU" sz="1800" b="0" i="1" dirty="0" err="1">
                <a:solidFill>
                  <a:srgbClr val="00B0F0"/>
                </a:solidFill>
                <a:effectLst/>
              </a:rPr>
              <a:t>ам</a:t>
            </a:r>
            <a:r>
              <a:rPr lang="ru-RU" sz="1800" b="0" i="1" dirty="0">
                <a:solidFill>
                  <a:srgbClr val="00B0F0"/>
                </a:solidFill>
                <a:effectLst/>
              </a:rPr>
              <a:t> X</a:t>
            </a:r>
            <a:r>
              <a:rPr lang="ru-RU" sz="1800" b="0" i="0" dirty="0">
                <a:solidFill>
                  <a:srgbClr val="00B0F0"/>
                </a:solidFill>
                <a:effectLst/>
              </a:rPr>
              <a:t>;</a:t>
            </a:r>
            <a:r>
              <a:rPr lang="ru-RU" sz="1800" b="0" i="1" dirty="0">
                <a:solidFill>
                  <a:srgbClr val="00B0F0"/>
                </a:solidFill>
                <a:effectLst/>
              </a:rPr>
              <a:t> X </a:t>
            </a:r>
            <a:r>
              <a:rPr lang="ru-RU" sz="1800" i="1" dirty="0">
                <a:solidFill>
                  <a:srgbClr val="00B0F0"/>
                </a:solidFill>
              </a:rPr>
              <a:t>так</a:t>
            </a:r>
            <a:r>
              <a:rPr lang="ru-RU" sz="1800" b="0" i="1" dirty="0">
                <a:solidFill>
                  <a:srgbClr val="00B0F0"/>
                </a:solidFill>
                <a:effectLst/>
              </a:rPr>
              <a:t> X</a:t>
            </a:r>
            <a:r>
              <a:rPr lang="ru-RU" sz="1800" b="0" i="0" dirty="0">
                <a:solidFill>
                  <a:srgbClr val="555555"/>
                </a:solidFill>
                <a:effectLst/>
              </a:rPr>
              <a:t>). 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Такое толкование фразеологии называется «широким».</a:t>
            </a:r>
            <a:endParaRPr lang="ru-RU" sz="1800" b="0" i="0" dirty="0">
              <a:solidFill>
                <a:srgbClr val="555555"/>
              </a:solidFill>
              <a:effectLst/>
            </a:endParaRPr>
          </a:p>
          <a:p>
            <a:r>
              <a:rPr lang="ru-RU" sz="1800" b="1" dirty="0"/>
              <a:t>3</a:t>
            </a:r>
            <a:r>
              <a:rPr lang="ru-RU" sz="1800" dirty="0"/>
              <a:t>. Лингвистическая дисциплина, которая изучает фразеологию как часть языка.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109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02F1-06DB-4124-98AD-72F92BE1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193040"/>
            <a:ext cx="10058400" cy="851317"/>
          </a:xfrm>
        </p:spPr>
        <p:txBody>
          <a:bodyPr/>
          <a:lstStyle/>
          <a:p>
            <a:r>
              <a:rPr lang="ru-RU" dirty="0"/>
              <a:t>Критерии </a:t>
            </a:r>
            <a:r>
              <a:rPr lang="ru-RU" dirty="0" err="1"/>
              <a:t>фразеологичности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4899CB-BF21-49AB-8B23-693C9D50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196757"/>
            <a:ext cx="11633200" cy="52446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0" i="0" dirty="0">
                <a:solidFill>
                  <a:srgbClr val="555555"/>
                </a:solidFill>
                <a:effectLst/>
              </a:rPr>
              <a:t>Большинство </a:t>
            </a:r>
            <a:r>
              <a:rPr lang="ru-RU" sz="2600" b="0" i="0" dirty="0" err="1">
                <a:solidFill>
                  <a:srgbClr val="555555"/>
                </a:solidFill>
                <a:effectLst/>
              </a:rPr>
              <a:t>фразеологов</a:t>
            </a:r>
            <a:r>
              <a:rPr lang="ru-RU" sz="2600" b="0" i="0" dirty="0">
                <a:solidFill>
                  <a:srgbClr val="555555"/>
                </a:solidFill>
                <a:effectLst/>
              </a:rPr>
              <a:t> сходятся в том, что фразеологизмы должны характеризоваться тремя важнейшими параметрами: </a:t>
            </a:r>
          </a:p>
          <a:p>
            <a:pPr marL="0" indent="0">
              <a:buNone/>
            </a:pPr>
            <a:r>
              <a:rPr lang="ru-RU" sz="2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неоднословностью</a:t>
            </a:r>
            <a:r>
              <a:rPr lang="ru-RU" sz="2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ru-RU" sz="2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устойчивостью (постоянством структуры), идиоматичностью</a:t>
            </a:r>
            <a:endParaRPr lang="ru-RU" sz="2600" b="1" dirty="0">
              <a:solidFill>
                <a:srgbClr val="555555"/>
              </a:solidFill>
            </a:endParaRPr>
          </a:p>
          <a:p>
            <a:pPr marL="0" indent="0">
              <a:buNone/>
            </a:pPr>
            <a:r>
              <a:rPr lang="ru-RU" sz="2600" dirty="0"/>
              <a:t>Но все эти критерии нежёсткие, относительные. </a:t>
            </a:r>
          </a:p>
          <a:p>
            <a:pPr marL="0" indent="0">
              <a:buNone/>
            </a:pPr>
            <a:r>
              <a:rPr lang="ru-RU" sz="2600" b="1" dirty="0" err="1"/>
              <a:t>Неоднословность</a:t>
            </a:r>
            <a:r>
              <a:rPr lang="ru-RU" sz="2600" dirty="0"/>
              <a:t> критерий неустойчивый, он зависит от строя языка и правил орфографии. В немецком к фразеологизмам, по-видимому, необходимо относить не только группы слов, но и сложные слова типа </a:t>
            </a:r>
            <a:r>
              <a:rPr lang="de-DE" sz="2600" b="1" i="1" dirty="0">
                <a:solidFill>
                  <a:schemeClr val="accent1"/>
                </a:solidFill>
              </a:rPr>
              <a:t>Gretchenfrage, Treppenwitz, Menetekel. </a:t>
            </a:r>
            <a:r>
              <a:rPr lang="ru-RU" sz="2600" dirty="0">
                <a:solidFill>
                  <a:schemeClr val="tx2"/>
                </a:solidFill>
              </a:rPr>
              <a:t>Эту точку зрения разделяют не все </a:t>
            </a:r>
            <a:r>
              <a:rPr lang="ru-RU" sz="2600" dirty="0" err="1">
                <a:solidFill>
                  <a:schemeClr val="tx2"/>
                </a:solidFill>
              </a:rPr>
              <a:t>фразеологи</a:t>
            </a:r>
            <a:r>
              <a:rPr lang="ru-RU" sz="26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2"/>
                </a:solidFill>
              </a:rPr>
              <a:t>Устойчивость</a:t>
            </a:r>
            <a:r>
              <a:rPr lang="ru-RU" sz="2600" dirty="0">
                <a:solidFill>
                  <a:schemeClr val="tx2"/>
                </a:solidFill>
              </a:rPr>
              <a:t> входит в конфликт со способностью фразеологизмов варьировать. Например, </a:t>
            </a:r>
            <a:r>
              <a:rPr lang="ru-RU" sz="2600" i="1" dirty="0">
                <a:solidFill>
                  <a:schemeClr val="accent1"/>
                </a:solidFill>
              </a:rPr>
              <a:t>навострить лыжи = наладить лыжи </a:t>
            </a:r>
            <a:r>
              <a:rPr lang="ru-RU" sz="2600" dirty="0">
                <a:solidFill>
                  <a:schemeClr val="tx2"/>
                </a:solidFill>
              </a:rPr>
              <a:t>(=</a:t>
            </a:r>
            <a:r>
              <a:rPr lang="de-DE" sz="2600" dirty="0">
                <a:solidFill>
                  <a:schemeClr val="tx2"/>
                </a:solidFill>
              </a:rPr>
              <a:t>‚</a:t>
            </a:r>
            <a:r>
              <a:rPr lang="ru-RU" sz="2600" dirty="0">
                <a:solidFill>
                  <a:schemeClr val="tx2"/>
                </a:solidFill>
              </a:rPr>
              <a:t>собраться идти или ехать куда-либо</a:t>
            </a:r>
            <a:r>
              <a:rPr lang="de-DE" sz="2600" dirty="0">
                <a:solidFill>
                  <a:schemeClr val="tx2"/>
                </a:solidFill>
              </a:rPr>
              <a:t>‘</a:t>
            </a:r>
            <a:r>
              <a:rPr lang="ru-RU" sz="2600" dirty="0">
                <a:solidFill>
                  <a:schemeClr val="tx2"/>
                </a:solidFill>
              </a:rPr>
              <a:t>); </a:t>
            </a:r>
            <a:r>
              <a:rPr lang="ru-RU" sz="2600" i="1" dirty="0">
                <a:solidFill>
                  <a:schemeClr val="accent1"/>
                </a:solidFill>
              </a:rPr>
              <a:t>висеть на волоске = держаться на волоске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de-DE" sz="2600" dirty="0">
                <a:solidFill>
                  <a:schemeClr val="tx2"/>
                </a:solidFill>
              </a:rPr>
              <a:t>(=‚</a:t>
            </a:r>
            <a:r>
              <a:rPr lang="ru-RU" sz="2600" dirty="0">
                <a:solidFill>
                  <a:schemeClr val="tx2"/>
                </a:solidFill>
              </a:rPr>
              <a:t>положение чего-либо крайне неустойчиво</a:t>
            </a:r>
            <a:r>
              <a:rPr lang="de-DE" sz="2600" dirty="0">
                <a:solidFill>
                  <a:schemeClr val="tx2"/>
                </a:solidFill>
              </a:rPr>
              <a:t>‘).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2"/>
                </a:solidFill>
              </a:rPr>
              <a:t>Идиоматичность </a:t>
            </a:r>
            <a:r>
              <a:rPr lang="ru-RU" sz="2600" dirty="0">
                <a:solidFill>
                  <a:schemeClr val="tx2"/>
                </a:solidFill>
              </a:rPr>
              <a:t>= невозможность вывести смысл фразеологизма из суммы значений слов, которые составляют фразеологизм. Для коллокаций типа </a:t>
            </a:r>
            <a:r>
              <a:rPr lang="ru-RU" sz="2600" i="1" dirty="0">
                <a:solidFill>
                  <a:schemeClr val="accent1"/>
                </a:solidFill>
              </a:rPr>
              <a:t>наносить ущерб </a:t>
            </a:r>
            <a:r>
              <a:rPr lang="ru-RU" sz="2600" dirty="0">
                <a:solidFill>
                  <a:schemeClr val="tx2"/>
                </a:solidFill>
              </a:rPr>
              <a:t>идиоматичность минимальная; для непрозрачных идиом типа </a:t>
            </a:r>
            <a:r>
              <a:rPr lang="ru-RU" sz="2600" i="1" dirty="0">
                <a:solidFill>
                  <a:schemeClr val="accent1"/>
                </a:solidFill>
              </a:rPr>
              <a:t>точить лясы </a:t>
            </a:r>
            <a:r>
              <a:rPr lang="ru-RU" sz="2600" dirty="0">
                <a:solidFill>
                  <a:schemeClr val="tx2"/>
                </a:solidFill>
              </a:rPr>
              <a:t>(=</a:t>
            </a:r>
            <a:r>
              <a:rPr lang="de-DE" sz="2600" dirty="0">
                <a:solidFill>
                  <a:schemeClr val="tx2"/>
                </a:solidFill>
              </a:rPr>
              <a:t>‚</a:t>
            </a:r>
            <a:r>
              <a:rPr lang="ru-RU" sz="2600" dirty="0">
                <a:solidFill>
                  <a:schemeClr val="tx2"/>
                </a:solidFill>
              </a:rPr>
              <a:t>болтать</a:t>
            </a:r>
            <a:r>
              <a:rPr lang="de-DE" sz="2600" dirty="0">
                <a:solidFill>
                  <a:schemeClr val="tx2"/>
                </a:solidFill>
              </a:rPr>
              <a:t>‘</a:t>
            </a:r>
            <a:r>
              <a:rPr lang="ru-RU" sz="2600" dirty="0">
                <a:solidFill>
                  <a:schemeClr val="tx2"/>
                </a:solidFill>
              </a:rPr>
              <a:t>) максимальная. Таким образом, идиоматичность для разных идиом выражена в разной степени.</a:t>
            </a:r>
            <a:r>
              <a:rPr lang="de-DE" sz="2600" dirty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Основным критерием для определения фразеологизма является не столько идиоматичность, сколько </a:t>
            </a:r>
            <a:r>
              <a:rPr lang="ru-RU" sz="2600" b="1" dirty="0">
                <a:solidFill>
                  <a:schemeClr val="tx2"/>
                </a:solidFill>
              </a:rPr>
              <a:t>цельность, слитность</a:t>
            </a:r>
            <a:r>
              <a:rPr lang="ru-RU" sz="2600" dirty="0">
                <a:solidFill>
                  <a:schemeClr val="tx2"/>
                </a:solidFill>
              </a:rPr>
              <a:t>: фразеологизмы </a:t>
            </a:r>
            <a:r>
              <a:rPr lang="ru-RU" sz="2600" b="1" dirty="0">
                <a:solidFill>
                  <a:schemeClr val="tx2"/>
                </a:solidFill>
              </a:rPr>
              <a:t>воспроизводятся по памяти как нечто единое</a:t>
            </a:r>
            <a:r>
              <a:rPr lang="ru-RU" sz="2600" dirty="0">
                <a:solidFill>
                  <a:schemeClr val="tx2"/>
                </a:solidFill>
              </a:rPr>
              <a:t>, и адресат может </a:t>
            </a:r>
            <a:r>
              <a:rPr lang="ru-RU" sz="2600" b="1" dirty="0">
                <a:solidFill>
                  <a:schemeClr val="tx2"/>
                </a:solidFill>
              </a:rPr>
              <a:t>предсказать</a:t>
            </a:r>
            <a:r>
              <a:rPr lang="ru-RU" sz="2600" dirty="0">
                <a:solidFill>
                  <a:schemeClr val="tx2"/>
                </a:solidFill>
              </a:rPr>
              <a:t> следующий элемент фразеологизма по предыдущему, так как и ему этот фразеологизм обычно известен.</a:t>
            </a:r>
            <a:endParaRPr lang="de-DE" sz="2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6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E9EB3-03B9-9ECC-52CC-D7900D9E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Коллокация или свободное словосочетание?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EC1956-5C5E-A698-6B34-1FF0FF16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5321"/>
            <a:ext cx="10058400" cy="37608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Легко взбежал по лестнице</a:t>
            </a:r>
          </a:p>
          <a:p>
            <a:r>
              <a:rPr lang="ru-RU" dirty="0"/>
              <a:t>Мыть голову</a:t>
            </a:r>
            <a:endParaRPr lang="de-DE" dirty="0"/>
          </a:p>
          <a:p>
            <a:r>
              <a:rPr lang="ru-RU" dirty="0"/>
              <a:t>Магазин работает...</a:t>
            </a:r>
          </a:p>
          <a:p>
            <a:r>
              <a:rPr lang="ru-RU" dirty="0"/>
              <a:t>Аргумент не работает</a:t>
            </a:r>
          </a:p>
          <a:p>
            <a:r>
              <a:rPr lang="de-DE" b="1" dirty="0"/>
              <a:t>Keine fünf Minuten später</a:t>
            </a:r>
            <a:endParaRPr lang="ru-RU" b="1" dirty="0"/>
          </a:p>
          <a:p>
            <a:r>
              <a:rPr lang="de-DE" b="1" dirty="0"/>
              <a:t>Seit Wochen</a:t>
            </a:r>
          </a:p>
          <a:p>
            <a:r>
              <a:rPr lang="ru-RU" b="1" dirty="0"/>
              <a:t>Перевод помогает обнаружить коллокации там, где носителям языка они кажутся </a:t>
            </a:r>
            <a:r>
              <a:rPr lang="ru-RU" b="1"/>
              <a:t>свободными словосочетаниями.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9359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B44B4-1DA0-4642-0E6B-6515DDB3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 как полевая структура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FBE5B2-5106-A713-E0CD-99C15ACC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894841"/>
            <a:ext cx="11165840" cy="443483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Между перечисленными категориями фразеологизмов нет чётких границ: в каждой категории есть некое ядро и периферия, категории имеют области пересечений. Удобнее представлять себе каждую категорию как поле, пересекающееся с другим, а весь пласт фразеологии является суммой таких полей и одновременно также одним большим полем, пересекающимся с другими, смежными явлениями лексики и грамматики.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Например, категории пословицы и поговорки пересекаются. </a:t>
            </a:r>
            <a:r>
              <a:rPr lang="ru-RU" sz="1800" i="1" dirty="0">
                <a:solidFill>
                  <a:schemeClr val="accent1"/>
                </a:solidFill>
              </a:rPr>
              <a:t>За двумя зайцами погонишься – ни одного не поймаешь </a:t>
            </a:r>
            <a:r>
              <a:rPr lang="ru-RU" sz="1800" dirty="0">
                <a:solidFill>
                  <a:schemeClr val="tx2"/>
                </a:solidFill>
              </a:rPr>
              <a:t>– пословица, ядро поля. А </a:t>
            </a:r>
            <a:r>
              <a:rPr lang="ru-RU" sz="1800" i="1" dirty="0">
                <a:solidFill>
                  <a:schemeClr val="accent1"/>
                </a:solidFill>
              </a:rPr>
              <a:t>Лиха беда начало </a:t>
            </a:r>
            <a:r>
              <a:rPr lang="ru-RU" sz="1800" dirty="0">
                <a:solidFill>
                  <a:schemeClr val="tx2"/>
                </a:solidFill>
              </a:rPr>
              <a:t>– поговорка, тоже ядро другого, своего поля. А </a:t>
            </a:r>
            <a:r>
              <a:rPr lang="ru-RU" sz="1800" i="1" dirty="0">
                <a:solidFill>
                  <a:schemeClr val="accent1"/>
                </a:solidFill>
              </a:rPr>
              <a:t>Куда ни кинь, всюду клин</a:t>
            </a:r>
            <a:r>
              <a:rPr lang="ru-RU" sz="1800" dirty="0">
                <a:solidFill>
                  <a:schemeClr val="tx2"/>
                </a:solidFill>
              </a:rPr>
              <a:t>– нечто среднее между пословицей и поговоркой, в области пересечения полей. Да и употребляются слова </a:t>
            </a:r>
            <a:r>
              <a:rPr lang="ru-RU" sz="1800" dirty="0">
                <a:solidFill>
                  <a:schemeClr val="accent1"/>
                </a:solidFill>
              </a:rPr>
              <a:t>Пословицы и поговорки </a:t>
            </a:r>
            <a:r>
              <a:rPr lang="ru-RU" sz="1800" dirty="0">
                <a:solidFill>
                  <a:schemeClr val="tx2"/>
                </a:solidFill>
              </a:rPr>
              <a:t>всегда рядом, как устойчивое словосочетание (=коллокация).  </a:t>
            </a:r>
          </a:p>
          <a:p>
            <a:r>
              <a:rPr lang="ru-RU" sz="1800" dirty="0">
                <a:solidFill>
                  <a:schemeClr val="tx2"/>
                </a:solidFill>
              </a:rPr>
              <a:t>Идиомы и поговорки часто употребляются как фразы-формулы: </a:t>
            </a:r>
            <a:r>
              <a:rPr lang="ru-RU" sz="1800" i="1" dirty="0">
                <a:solidFill>
                  <a:schemeClr val="accent1"/>
                </a:solidFill>
              </a:rPr>
              <a:t>Держи карман шире! Только шнурки поглажу! Держите меня семеро! Типун тебе на язык!</a:t>
            </a:r>
          </a:p>
          <a:p>
            <a:r>
              <a:rPr lang="ru-RU" sz="1800" dirty="0">
                <a:solidFill>
                  <a:schemeClr val="tx2"/>
                </a:solidFill>
              </a:rPr>
              <a:t>Фразы-формулы часто основаны на фразеологизмах-конструкциях: </a:t>
            </a:r>
            <a:r>
              <a:rPr lang="ru-RU" sz="1800" i="1" dirty="0">
                <a:solidFill>
                  <a:schemeClr val="accent1"/>
                </a:solidFill>
              </a:rPr>
              <a:t>Ты бы ещё Дедом Морозом вырядился! </a:t>
            </a:r>
            <a:r>
              <a:rPr lang="ru-RU" sz="1800" dirty="0">
                <a:solidFill>
                  <a:schemeClr val="tx1"/>
                </a:solidFill>
              </a:rPr>
              <a:t>(модель: </a:t>
            </a:r>
            <a:r>
              <a:rPr lang="ru-RU" sz="1800" b="1" i="1" dirty="0">
                <a:solidFill>
                  <a:srgbClr val="00B0F0"/>
                </a:solidFill>
              </a:rPr>
              <a:t>Ты/вы/он/она/они бы ещё </a:t>
            </a:r>
            <a:r>
              <a:rPr lang="de-DE" sz="1800" b="1" i="1" dirty="0">
                <a:solidFill>
                  <a:srgbClr val="00B0F0"/>
                </a:solidFill>
              </a:rPr>
              <a:t>V</a:t>
            </a:r>
            <a:r>
              <a:rPr lang="de-DE" sz="1800" dirty="0">
                <a:solidFill>
                  <a:schemeClr val="tx1"/>
                </a:solidFill>
              </a:rPr>
              <a:t>);</a:t>
            </a:r>
            <a:r>
              <a:rPr lang="de-DE" sz="1800" b="1" i="1" dirty="0">
                <a:solidFill>
                  <a:schemeClr val="accent1"/>
                </a:solidFill>
              </a:rPr>
              <a:t> </a:t>
            </a:r>
            <a:r>
              <a:rPr lang="ru-RU" sz="1800" i="1" dirty="0">
                <a:solidFill>
                  <a:schemeClr val="accent1"/>
                </a:solidFill>
              </a:rPr>
              <a:t>Очень мне нужно ваше участие! </a:t>
            </a:r>
            <a:r>
              <a:rPr lang="ru-RU" sz="1800" dirty="0">
                <a:solidFill>
                  <a:schemeClr val="tx1"/>
                </a:solidFill>
              </a:rPr>
              <a:t>(модель: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rgbClr val="00B0F0"/>
                </a:solidFill>
              </a:rPr>
              <a:t>Очень </a:t>
            </a:r>
            <a:r>
              <a:rPr lang="de-DE" sz="1800" b="1" i="1" dirty="0">
                <a:solidFill>
                  <a:srgbClr val="00B0F0"/>
                </a:solidFill>
              </a:rPr>
              <a:t>Pron </a:t>
            </a:r>
            <a:r>
              <a:rPr lang="de-DE" sz="1500" b="1" i="1" dirty="0" err="1">
                <a:solidFill>
                  <a:srgbClr val="00B0F0"/>
                </a:solidFill>
              </a:rPr>
              <a:t>pers</a:t>
            </a:r>
            <a:r>
              <a:rPr lang="de-DE" sz="1500" b="1" i="1" dirty="0">
                <a:solidFill>
                  <a:srgbClr val="00B0F0"/>
                </a:solidFill>
              </a:rPr>
              <a:t> dat</a:t>
            </a:r>
            <a:r>
              <a:rPr lang="de-DE" sz="1800" b="1" i="1" dirty="0">
                <a:solidFill>
                  <a:srgbClr val="00B0F0"/>
                </a:solidFill>
              </a:rPr>
              <a:t>/N </a:t>
            </a:r>
            <a:r>
              <a:rPr lang="de-DE" sz="1500" b="1" i="1" dirty="0">
                <a:solidFill>
                  <a:srgbClr val="00B0F0"/>
                </a:solidFill>
              </a:rPr>
              <a:t>dat </a:t>
            </a:r>
            <a:r>
              <a:rPr lang="ru-RU" sz="1800" b="1" i="1" dirty="0">
                <a:solidFill>
                  <a:srgbClr val="00B0F0"/>
                </a:solidFill>
              </a:rPr>
              <a:t>нужно/надо </a:t>
            </a:r>
            <a:r>
              <a:rPr lang="de-DE" sz="1800" b="1" i="1" dirty="0">
                <a:solidFill>
                  <a:srgbClr val="00B0F0"/>
                </a:solidFill>
              </a:rPr>
              <a:t>V</a:t>
            </a:r>
            <a:r>
              <a:rPr lang="de-DE" sz="1800" b="1" dirty="0">
                <a:solidFill>
                  <a:schemeClr val="tx1"/>
                </a:solidFill>
              </a:rPr>
              <a:t>)</a:t>
            </a:r>
            <a:r>
              <a:rPr lang="ru-RU" sz="1800" b="1" i="1" dirty="0">
                <a:solidFill>
                  <a:schemeClr val="accent1"/>
                </a:solidFill>
              </a:rPr>
              <a:t>.</a:t>
            </a:r>
            <a:endParaRPr lang="de-DE" sz="1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7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B409E-1F7A-45AB-A18F-9EAEE2EE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ФК: фразеологизмы-конструкции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B496-327C-416A-A9E8-7A867C6A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45641"/>
            <a:ext cx="11440160" cy="4302759"/>
          </a:xfrm>
        </p:spPr>
        <p:txBody>
          <a:bodyPr>
            <a:normAutofit fontScale="250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Фразеологизмами особого типа являются синтаксические модели, состоящие из фиксированных элементов</a:t>
            </a:r>
            <a:r>
              <a:rPr lang="de-DE" sz="7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(так называемых “</a:t>
            </a:r>
            <a:r>
              <a:rPr lang="ru-RU" sz="7200" b="1" i="0" u="none" strike="noStrike" dirty="0">
                <a:solidFill>
                  <a:srgbClr val="000000"/>
                </a:solidFill>
                <a:effectLst/>
              </a:rPr>
              <a:t>якорей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”) и </a:t>
            </a:r>
            <a:r>
              <a:rPr lang="ru-RU" sz="7200" b="1" i="0" u="none" strike="noStrike" dirty="0">
                <a:solidFill>
                  <a:srgbClr val="000000"/>
                </a:solidFill>
                <a:effectLst/>
              </a:rPr>
              <a:t>слотов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, которые в речи могут заполняться определёнными словами относительно свободно. Например: </a:t>
            </a:r>
            <a:r>
              <a:rPr lang="ru-RU" sz="7200" b="0" i="1" u="none" strike="noStrike" dirty="0">
                <a:solidFill>
                  <a:srgbClr val="00B0F0"/>
                </a:solidFill>
                <a:effectLst/>
              </a:rPr>
              <a:t>кто так </a:t>
            </a:r>
            <a:r>
              <a:rPr lang="ru-RU" sz="7200" b="1" i="1" u="none" strike="noStrike" dirty="0">
                <a:solidFill>
                  <a:srgbClr val="00B0F0"/>
                </a:solidFill>
                <a:effectLst/>
              </a:rPr>
              <a:t>V</a:t>
            </a:r>
            <a:r>
              <a:rPr lang="ru-RU" sz="7200" b="0" i="0" u="none" strike="noStrike" dirty="0">
                <a:solidFill>
                  <a:srgbClr val="00B0F0"/>
                </a:solidFill>
                <a:effectLst/>
              </a:rPr>
              <a:t> 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ru-RU" sz="7200" b="0" i="1" u="none" strike="noStrike" dirty="0">
                <a:solidFill>
                  <a:schemeClr val="accent1"/>
                </a:solidFill>
                <a:effectLst/>
              </a:rPr>
              <a:t>Кто так паркуется? Кто так лук режет</a:t>
            </a:r>
            <a:r>
              <a:rPr lang="ru-RU" sz="7200" b="0" i="1" u="none" strike="noStrike" dirty="0">
                <a:solidFill>
                  <a:srgbClr val="000000"/>
                </a:solidFill>
                <a:effectLst/>
              </a:rPr>
              <a:t>?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) или </a:t>
            </a:r>
            <a:r>
              <a:rPr lang="ru-RU" sz="7200" b="0" i="1" u="none" strike="noStrike" dirty="0">
                <a:solidFill>
                  <a:srgbClr val="00B0F0"/>
                </a:solidFill>
                <a:effectLst/>
              </a:rPr>
              <a:t>Всем </a:t>
            </a:r>
            <a:r>
              <a:rPr lang="ru-RU" sz="7200" b="1" i="1" u="none" strike="noStrike" dirty="0">
                <a:solidFill>
                  <a:srgbClr val="00B0F0"/>
                </a:solidFill>
                <a:effectLst/>
              </a:rPr>
              <a:t>N' </a:t>
            </a:r>
            <a:r>
              <a:rPr lang="ru-RU" sz="5600" b="1" i="1" u="none" strike="noStrike" dirty="0" err="1">
                <a:solidFill>
                  <a:srgbClr val="00B0F0"/>
                </a:solidFill>
                <a:effectLst/>
              </a:rPr>
              <a:t>pl</a:t>
            </a:r>
            <a:r>
              <a:rPr lang="ru-RU" sz="5600" b="1" i="1" u="none" strike="noStrike" dirty="0">
                <a:solidFill>
                  <a:srgbClr val="00B0F0"/>
                </a:solidFill>
                <a:effectLst/>
              </a:rPr>
              <a:t> </a:t>
            </a:r>
            <a:r>
              <a:rPr lang="ru-RU" sz="5600" b="1" i="1" u="none" strike="noStrike" dirty="0" err="1">
                <a:solidFill>
                  <a:srgbClr val="00B0F0"/>
                </a:solidFill>
                <a:effectLst/>
              </a:rPr>
              <a:t>dat</a:t>
            </a:r>
            <a:r>
              <a:rPr lang="ru-RU" sz="5600" b="1" i="1" u="none" strike="noStrike" dirty="0">
                <a:solidFill>
                  <a:srgbClr val="00B0F0"/>
                </a:solidFill>
                <a:effectLst/>
              </a:rPr>
              <a:t> </a:t>
            </a:r>
            <a:r>
              <a:rPr lang="ru-RU" sz="7200" b="1" i="1" u="none" strike="noStrike" dirty="0">
                <a:solidFill>
                  <a:srgbClr val="00B0F0"/>
                </a:solidFill>
                <a:effectLst/>
              </a:rPr>
              <a:t>N' </a:t>
            </a:r>
            <a:r>
              <a:rPr lang="ru-RU" sz="5600" b="1" i="1" u="none" strike="noStrike" dirty="0" err="1">
                <a:solidFill>
                  <a:srgbClr val="00B0F0"/>
                </a:solidFill>
                <a:effectLst/>
              </a:rPr>
              <a:t>Sg</a:t>
            </a:r>
            <a:r>
              <a:rPr lang="ru-RU" sz="5600" b="1" i="1" u="none" strike="noStrike" dirty="0">
                <a:solidFill>
                  <a:srgbClr val="00B0F0"/>
                </a:solidFill>
                <a:effectLst/>
              </a:rPr>
              <a:t> </a:t>
            </a:r>
            <a:r>
              <a:rPr lang="ru-RU" sz="5600" b="1" i="1" u="none" strike="noStrike" dirty="0" err="1">
                <a:solidFill>
                  <a:srgbClr val="00B0F0"/>
                </a:solidFill>
                <a:effectLst/>
              </a:rPr>
              <a:t>nom</a:t>
            </a:r>
            <a:r>
              <a:rPr lang="ru-RU" sz="5600" b="1" i="0" u="none" strike="noStrike" dirty="0">
                <a:solidFill>
                  <a:srgbClr val="00B0F0"/>
                </a:solidFill>
                <a:effectLst/>
              </a:rPr>
              <a:t> 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ru-RU" sz="7200" b="0" i="1" u="none" strike="noStrike" dirty="0">
                <a:solidFill>
                  <a:schemeClr val="accent1"/>
                </a:solidFill>
                <a:effectLst/>
              </a:rPr>
              <a:t>Всем мастерам мастер</a:t>
            </a:r>
            <a:r>
              <a:rPr lang="ru-RU" sz="7200" b="0" i="0" u="none" strike="noStrike" dirty="0">
                <a:solidFill>
                  <a:schemeClr val="accent1"/>
                </a:solidFill>
                <a:effectLst/>
              </a:rPr>
              <a:t>; </a:t>
            </a:r>
            <a:r>
              <a:rPr lang="ru-RU" sz="7200" b="0" i="1" u="none" strike="noStrike" dirty="0">
                <a:solidFill>
                  <a:schemeClr val="accent1"/>
                </a:solidFill>
                <a:effectLst/>
              </a:rPr>
              <a:t>Всем коням конь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). Смысл приводимых здесь в качестве примеров фраз не выводим из суммы значений слов, которые составляют эти фразы. Значение имеется уже у синтаксической модели, на которой основаны данные фразы, ещё до её заполнения в речи. Если это значение человеку неизвестно, то он не может правильно понять соответствующую фразу в тексте. Синтаксические фразеологические модели мы будем именовать </a:t>
            </a:r>
            <a:r>
              <a:rPr lang="ru-RU" sz="7200" b="1" i="0" u="none" strike="noStrike" dirty="0">
                <a:solidFill>
                  <a:srgbClr val="000000"/>
                </a:solidFill>
                <a:effectLst/>
              </a:rPr>
              <a:t>фразеологизмы-конструкции (ФК)</a:t>
            </a:r>
            <a:r>
              <a:rPr lang="ru-RU" sz="7200" i="0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ru-RU" sz="7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а заполненные модели в речи </a:t>
            </a:r>
            <a:r>
              <a:rPr lang="ru-RU" sz="7200" b="1" i="0" u="none" strike="noStrike" dirty="0">
                <a:solidFill>
                  <a:srgbClr val="000000"/>
                </a:solidFill>
                <a:effectLst/>
              </a:rPr>
              <a:t>–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7200" b="1" i="0" u="none" strike="noStrike" dirty="0">
                <a:solidFill>
                  <a:srgbClr val="000000"/>
                </a:solidFill>
                <a:effectLst/>
              </a:rPr>
              <a:t>конструктами</a:t>
            </a:r>
            <a:r>
              <a:rPr lang="ru-RU" sz="7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ru-RU" sz="7200" dirty="0">
              <a:solidFill>
                <a:srgbClr val="000000"/>
              </a:solidFill>
            </a:endParaRPr>
          </a:p>
          <a:p>
            <a:pPr marL="0" lvl="0">
              <a:buNone/>
            </a:pPr>
            <a:r>
              <a:rPr lang="ru-RU" sz="7200" dirty="0"/>
              <a:t>Впервые описаны Д.</a:t>
            </a:r>
            <a:r>
              <a:rPr lang="de-DE" sz="7200" dirty="0"/>
              <a:t> </a:t>
            </a:r>
            <a:r>
              <a:rPr lang="ru-RU" sz="7200" dirty="0"/>
              <a:t>Н. Шмелёвым в 1957 и Н.</a:t>
            </a:r>
            <a:r>
              <a:rPr lang="de-DE" sz="7200" dirty="0"/>
              <a:t> </a:t>
            </a:r>
            <a:r>
              <a:rPr lang="ru-RU" sz="7200" dirty="0"/>
              <a:t>Ю. Шведовой в 1960 гг. Тем не менее, со стороны традиционной   фразеологии не изучались. Единственная попытка лексикографической фиксации – несколько небольших словарей В. Ю. </a:t>
            </a:r>
            <a:r>
              <a:rPr lang="ru-RU" sz="7200" dirty="0" err="1"/>
              <a:t>Меликяна</a:t>
            </a:r>
            <a:r>
              <a:rPr lang="ru-RU" sz="7200" dirty="0"/>
              <a:t> (</a:t>
            </a:r>
            <a:r>
              <a:rPr lang="ru-RU" sz="7200" dirty="0">
                <a:solidFill>
                  <a:schemeClr val="tx2"/>
                </a:solidFill>
              </a:rPr>
              <a:t>2000</a:t>
            </a:r>
            <a:r>
              <a:rPr lang="ru-RU" sz="7200" dirty="0"/>
              <a:t>е гг.), где ФК смешаны с фразами-формулами типа </a:t>
            </a:r>
            <a:r>
              <a:rPr lang="ru-RU" sz="7200" i="1" dirty="0">
                <a:solidFill>
                  <a:schemeClr val="accent1"/>
                </a:solidFill>
              </a:rPr>
              <a:t>Да ну тебя! Вот тебе раз!</a:t>
            </a:r>
          </a:p>
          <a:p>
            <a:pPr marL="0" lvl="0">
              <a:buNone/>
            </a:pPr>
            <a:r>
              <a:rPr lang="ru-RU" sz="7200" i="0" dirty="0">
                <a:solidFill>
                  <a:schemeClr val="tx2"/>
                </a:solidFill>
              </a:rPr>
              <a:t>Новое направление в лингвистике под названием «Грамм</a:t>
            </a:r>
            <a:r>
              <a:rPr lang="ru-RU" sz="7200" b="0" i="0" dirty="0">
                <a:solidFill>
                  <a:schemeClr val="tx2"/>
                </a:solidFill>
              </a:rPr>
              <a:t>атика </a:t>
            </a:r>
            <a:r>
              <a:rPr lang="ru-RU" sz="7200" b="0" i="0" dirty="0"/>
              <a:t>конструкций»</a:t>
            </a:r>
            <a:r>
              <a:rPr lang="de-DE" sz="7200" b="0" i="0" dirty="0"/>
              <a:t>, </a:t>
            </a:r>
            <a:r>
              <a:rPr lang="de-DE" sz="7200" b="1" u="sng" dirty="0"/>
              <a:t>Construction Grammar</a:t>
            </a:r>
            <a:r>
              <a:rPr lang="ru-RU" sz="7200" b="1" i="0" dirty="0"/>
              <a:t>  </a:t>
            </a:r>
            <a:r>
              <a:rPr lang="ru-RU" sz="7200" b="0" i="0" dirty="0"/>
              <a:t>(примерно последние десять лет) дала мощный толчок к изучению ФК.</a:t>
            </a:r>
            <a:br>
              <a:rPr lang="en-US" sz="6800" dirty="0"/>
            </a:br>
            <a:r>
              <a:rPr lang="en-US" sz="6800" dirty="0"/>
              <a:t> </a:t>
            </a:r>
            <a:r>
              <a:rPr lang="ru-RU" sz="6800" b="1" i="1" dirty="0"/>
              <a:t> </a:t>
            </a:r>
            <a:endParaRPr lang="en-US" sz="6800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b="0" dirty="0">
                <a:effectLst/>
              </a:rPr>
              <a:t> 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36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518A1-2265-4087-95BA-582EA5A6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94969"/>
            <a:ext cx="7380000" cy="954231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ru-RU" sz="3600" dirty="0"/>
              <a:t>ФК есть в любых языках. </a:t>
            </a:r>
            <a:br>
              <a:rPr lang="ru-RU" sz="3600" dirty="0"/>
            </a:br>
            <a:r>
              <a:rPr lang="ru-RU" sz="3600" dirty="0"/>
              <a:t>Пример из английского</a:t>
            </a:r>
            <a:r>
              <a:rPr lang="de-DE" sz="3600" dirty="0"/>
              <a:t>:</a:t>
            </a:r>
            <a:endParaRPr lang="en-US" sz="3600" dirty="0"/>
          </a:p>
        </p:txBody>
      </p:sp>
      <p:graphicFrame>
        <p:nvGraphicFramePr>
          <p:cNvPr id="24" name="Inhaltsplatzhalter 2">
            <a:extLst>
              <a:ext uri="{FF2B5EF4-FFF2-40B4-BE49-F238E27FC236}">
                <a16:creationId xmlns:a16="http://schemas.microsoft.com/office/drawing/2014/main" id="{6CC1D276-2621-4F7A-8736-3833978851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462" y="1797650"/>
          <a:ext cx="7639665" cy="423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376BAC7-171A-470B-AE55-B789C3D08C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131" r="6320"/>
          <a:stretch/>
        </p:blipFill>
        <p:spPr>
          <a:xfrm>
            <a:off x="8256588" y="450000"/>
            <a:ext cx="34920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5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518A1-2265-4087-95BA-582EA5A6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16" y="143692"/>
            <a:ext cx="7380000" cy="1465508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ru-RU" sz="3600" dirty="0"/>
              <a:t>Пример из немецкого</a:t>
            </a:r>
            <a:r>
              <a:rPr lang="de-DE" sz="3600" dirty="0"/>
              <a:t> („</a:t>
            </a:r>
            <a:r>
              <a:rPr lang="ru-RU" sz="3600" dirty="0"/>
              <a:t>зелёным</a:t>
            </a:r>
            <a:r>
              <a:rPr lang="de-DE" sz="3600" dirty="0"/>
              <a:t>“ = </a:t>
            </a:r>
            <a:r>
              <a:rPr lang="ru-RU" sz="3600" dirty="0"/>
              <a:t>якоря</a:t>
            </a:r>
            <a:r>
              <a:rPr lang="de-DE" sz="3600" dirty="0"/>
              <a:t>, „</a:t>
            </a:r>
            <a:r>
              <a:rPr lang="ru-RU" sz="3600" dirty="0"/>
              <a:t>жёлтым</a:t>
            </a:r>
            <a:r>
              <a:rPr lang="de-DE" sz="3600" dirty="0"/>
              <a:t>“ = </a:t>
            </a:r>
            <a:r>
              <a:rPr lang="ru-RU" sz="3600" dirty="0"/>
              <a:t>слот</a:t>
            </a:r>
            <a:r>
              <a:rPr lang="de-DE" sz="3600" dirty="0"/>
              <a:t>)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376BAC7-171A-470B-AE55-B789C3D08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1" r="6320"/>
          <a:stretch/>
        </p:blipFill>
        <p:spPr>
          <a:xfrm>
            <a:off x="8256588" y="450000"/>
            <a:ext cx="3492000" cy="5508000"/>
          </a:xfrm>
          <a:prstGeom prst="rect">
            <a:avLst/>
          </a:prstGeom>
        </p:spPr>
      </p:pic>
      <p:graphicFrame>
        <p:nvGraphicFramePr>
          <p:cNvPr id="26" name="Inhaltsplatzhalter 2">
            <a:extLst>
              <a:ext uri="{FF2B5EF4-FFF2-40B4-BE49-F238E27FC236}">
                <a16:creationId xmlns:a16="http://schemas.microsoft.com/office/drawing/2014/main" id="{F72E37C9-86B3-439C-B926-F48DF6150D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8056" y="1944000"/>
          <a:ext cx="738000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8920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4_TF11437505.potx" id="{1C6E6191-992F-4EA9-978F-BC192BF40CD3}" vid="{467576EA-FC97-4225-A2E1-58A4A17ABF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{424C2575-B23C-446B-8509-561ACC3CA5BB}tf11437505_win32</Template>
  <TotalTime>0</TotalTime>
  <Words>1473</Words>
  <Application>Microsoft Office PowerPoint</Application>
  <PresentationFormat>Breitbild</PresentationFormat>
  <Paragraphs>107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Calibri</vt:lpstr>
      <vt:lpstr>Consolas</vt:lpstr>
      <vt:lpstr>Georgia Pro Cond Light</vt:lpstr>
      <vt:lpstr>Speak Pro</vt:lpstr>
      <vt:lpstr>Times New Roman</vt:lpstr>
      <vt:lpstr>RetrospectVTI</vt:lpstr>
      <vt:lpstr>Phraseologie,  syntaktische Phraseologie und  Construction Grammar (CxG)  Фразеология,  синтаксическая фразеология и грамматика конструкций</vt:lpstr>
      <vt:lpstr>План доклада</vt:lpstr>
      <vt:lpstr>Phraseologie ist ein mehrdeutiger Begriff – Фразеология – понятие многозначное</vt:lpstr>
      <vt:lpstr>Критерии фразеологичности</vt:lpstr>
      <vt:lpstr>Коллокация или свободное словосочетание?</vt:lpstr>
      <vt:lpstr>Фразеология как полевая структура</vt:lpstr>
      <vt:lpstr>ФК: фразеологизмы-конструкции</vt:lpstr>
      <vt:lpstr>ФК есть в любых языках.  Пример из английского:</vt:lpstr>
      <vt:lpstr>Пример из немецкого („зелёным“ = якоря, „жёлтым“ = слот) </vt:lpstr>
      <vt:lpstr>Характеристики ФК  </vt:lpstr>
      <vt:lpstr>Из перечисленных соображений складывается концепция микротекста словарной статьи (&gt; demo live  in  github)</vt:lpstr>
      <vt:lpstr>База данных ФК предназначена для...</vt:lpstr>
      <vt:lpstr>Учебное пособие по русской фразеологии</vt:lpstr>
      <vt:lpstr>Поиск примеров в НКРЯ (&gt; live demo)</vt:lpstr>
      <vt:lpstr>Важные ссылки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Phraseologie,  syntaktische Phraseologie und  Construction Grammar (CxG)  Фразеология,  синтаксическая фразеология и грамматика конструкций</dc:title>
  <dc:creator>Pavlova, Dr. Anna</dc:creator>
  <cp:lastModifiedBy>Heffel-Boussaa, Irene</cp:lastModifiedBy>
  <cp:revision>26</cp:revision>
  <dcterms:created xsi:type="dcterms:W3CDTF">2022-06-01T07:29:29Z</dcterms:created>
  <dcterms:modified xsi:type="dcterms:W3CDTF">2022-06-19T15:43:35Z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